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2" r:id="rId2"/>
    <p:sldId id="363" r:id="rId3"/>
    <p:sldId id="262" r:id="rId4"/>
    <p:sldId id="2682" r:id="rId5"/>
    <p:sldId id="365" r:id="rId6"/>
    <p:sldId id="1796" r:id="rId7"/>
    <p:sldId id="1799" r:id="rId8"/>
    <p:sldId id="2679" r:id="rId9"/>
    <p:sldId id="259" r:id="rId10"/>
    <p:sldId id="2680" r:id="rId11"/>
    <p:sldId id="2698" r:id="rId12"/>
    <p:sldId id="2691" r:id="rId13"/>
    <p:sldId id="2699" r:id="rId14"/>
    <p:sldId id="2681" r:id="rId15"/>
    <p:sldId id="601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yra Jimenez Franck Gustavo" initials="NJF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FC4"/>
    <a:srgbClr val="066DCA"/>
    <a:srgbClr val="00B0D3"/>
    <a:srgbClr val="00A4E6"/>
    <a:srgbClr val="2B2B2B"/>
    <a:srgbClr val="005869"/>
    <a:srgbClr val="335B74"/>
    <a:srgbClr val="21C0D7"/>
    <a:srgbClr val="F6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86811" autoAdjust="0"/>
  </p:normalViewPr>
  <p:slideViewPr>
    <p:cSldViewPr snapToGrid="0">
      <p:cViewPr>
        <p:scale>
          <a:sx n="72" d="100"/>
          <a:sy n="72" d="100"/>
        </p:scale>
        <p:origin x="5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79-4FC7-862A-121B8FD3CD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Sheet1!$A$2:$B$7</c:f>
              <c:multiLvlStrCache>
                <c:ptCount val="6"/>
                <c:lvl>
                  <c:pt idx="0">
                    <c:v>Ene</c:v>
                  </c:pt>
                  <c:pt idx="1">
                    <c:v>Abr</c:v>
                  </c:pt>
                  <c:pt idx="2">
                    <c:v>Jul</c:v>
                  </c:pt>
                  <c:pt idx="3">
                    <c:v>Oct</c:v>
                  </c:pt>
                  <c:pt idx="4">
                    <c:v>Dic</c:v>
                  </c:pt>
                  <c:pt idx="5">
                    <c:v>Ene</c:v>
                  </c:pt>
                </c:lvl>
                <c:lvl>
                  <c:pt idx="0">
                    <c:v>2019</c:v>
                  </c:pt>
                  <c:pt idx="5">
                    <c:v>2020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0.0</c:formatCode>
                <c:ptCount val="7"/>
                <c:pt idx="0">
                  <c:v>99.682862353350842</c:v>
                </c:pt>
                <c:pt idx="1">
                  <c:v>81.441038861554532</c:v>
                </c:pt>
                <c:pt idx="2">
                  <c:v>79.208511297310878</c:v>
                </c:pt>
                <c:pt idx="3">
                  <c:v>79.62953223403052</c:v>
                </c:pt>
                <c:pt idx="4">
                  <c:v>79.217377997291976</c:v>
                </c:pt>
                <c:pt idx="5">
                  <c:v>71.781549642577559</c:v>
                </c:pt>
                <c:pt idx="6" formatCode="General">
                  <c:v>66.7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F23D-42E7-AC7F-F60705B0485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Sheet1!$A$2:$B$7</c:f>
              <c:multiLvlStrCache>
                <c:ptCount val="6"/>
                <c:lvl>
                  <c:pt idx="0">
                    <c:v>Ene</c:v>
                  </c:pt>
                  <c:pt idx="1">
                    <c:v>Abr</c:v>
                  </c:pt>
                  <c:pt idx="2">
                    <c:v>Jul</c:v>
                  </c:pt>
                  <c:pt idx="3">
                    <c:v>Oct</c:v>
                  </c:pt>
                  <c:pt idx="4">
                    <c:v>Dic</c:v>
                  </c:pt>
                  <c:pt idx="5">
                    <c:v>Ene</c:v>
                  </c:pt>
                </c:lvl>
                <c:lvl>
                  <c:pt idx="0">
                    <c:v>2019</c:v>
                  </c:pt>
                  <c:pt idx="5">
                    <c:v>2020</c:v>
                  </c:pt>
                </c:lvl>
              </c:multiLvlStrCache>
            </c:multiLvl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F23D-42E7-AC7F-F60705B04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966336"/>
        <c:axId val="40663232"/>
      </c:lineChart>
      <c:catAx>
        <c:axId val="8596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0663232"/>
        <c:crosses val="autoZero"/>
        <c:auto val="1"/>
        <c:lblAlgn val="ctr"/>
        <c:lblOffset val="100"/>
        <c:noMultiLvlLbl val="0"/>
      </c:catAx>
      <c:valAx>
        <c:axId val="40663232"/>
        <c:scaling>
          <c:orientation val="minMax"/>
          <c:max val="100"/>
          <c:min val="65"/>
        </c:scaling>
        <c:delete val="1"/>
        <c:axPos val="l"/>
        <c:numFmt formatCode="0.0" sourceLinked="1"/>
        <c:majorTickMark val="out"/>
        <c:minorTickMark val="none"/>
        <c:tickLblPos val="nextTo"/>
        <c:crossAx val="8596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rgbClr val="3ABFC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ABFC4"/>
              </a:solidFill>
              <a:ln w="9525">
                <a:solidFill>
                  <a:srgbClr val="3ABFC4"/>
                </a:solidFill>
              </a:ln>
              <a:effectLst/>
            </c:spPr>
          </c:marker>
          <c:dLbls>
            <c:numFmt formatCode="0.0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ABFC4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0.09</c:v>
                </c:pt>
                <c:pt idx="1">
                  <c:v>1.0900000000000001</c:v>
                </c:pt>
                <c:pt idx="2">
                  <c:v>1.71</c:v>
                </c:pt>
                <c:pt idx="3">
                  <c:v>2.65</c:v>
                </c:pt>
                <c:pt idx="4">
                  <c:v>5.34</c:v>
                </c:pt>
                <c:pt idx="5">
                  <c:v>10.87</c:v>
                </c:pt>
                <c:pt idx="6">
                  <c:v>17.350000000000001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6A-40C1-9454-3C21345EC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172032"/>
        <c:axId val="96250112"/>
      </c:lineChart>
      <c:catAx>
        <c:axId val="96172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250112"/>
        <c:crosses val="autoZero"/>
        <c:auto val="1"/>
        <c:lblAlgn val="ctr"/>
        <c:lblOffset val="100"/>
        <c:noMultiLvlLbl val="0"/>
      </c:catAx>
      <c:valAx>
        <c:axId val="96250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17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66811111111108"/>
          <c:y val="0.10568814814814817"/>
          <c:w val="0.49615419947506562"/>
          <c:h val="0.63548889191447022"/>
        </c:manualLayout>
      </c:layout>
      <c:radarChart>
        <c:radarStyle val="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2011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5.7498518518518518E-2"/>
                </c:manualLayout>
              </c:layout>
              <c:numFmt formatCode="0\ 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47-49A1-9209-093F3CC649C9}"/>
                </c:ext>
              </c:extLst>
            </c:dLbl>
            <c:dLbl>
              <c:idx val="1"/>
              <c:layout>
                <c:manualLayout>
                  <c:x val="-7.5259259259259345E-2"/>
                  <c:y val="2.822222222222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47-49A1-9209-093F3CC649C9}"/>
                </c:ext>
              </c:extLst>
            </c:dLbl>
            <c:dLbl>
              <c:idx val="2"/>
              <c:layout>
                <c:manualLayout>
                  <c:x val="-9.8777777777777784E-2"/>
                  <c:y val="-4.2333333333333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47-49A1-9209-093F3CC649C9}"/>
                </c:ext>
              </c:extLst>
            </c:dLbl>
            <c:dLbl>
              <c:idx val="3"/>
              <c:layout>
                <c:manualLayout>
                  <c:x val="8.6233571723655416E-17"/>
                  <c:y val="-8.9370370370370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47-49A1-9209-093F3CC649C9}"/>
                </c:ext>
              </c:extLst>
            </c:dLbl>
            <c:dLbl>
              <c:idx val="4"/>
              <c:layout>
                <c:manualLayout>
                  <c:x val="0.10065925925925921"/>
                  <c:y val="-4.2333333333333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47-49A1-9209-093F3CC649C9}"/>
                </c:ext>
              </c:extLst>
            </c:dLbl>
            <c:dLbl>
              <c:idx val="5"/>
              <c:layout>
                <c:manualLayout>
                  <c:x val="0.10442222222222218"/>
                  <c:y val="3.2925925925925928E-2"/>
                </c:manualLayout>
              </c:layout>
              <c:numFmt formatCode="0\ 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47-49A1-9209-093F3CC649C9}"/>
                </c:ext>
              </c:extLst>
            </c:dLbl>
            <c:numFmt formatCode="0.00\ 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AUTORIZACIÓN DE OCE</c:v>
                </c:pt>
                <c:pt idx="1">
                  <c:v>MATERIAL DE USO AERONÁUTICO</c:v>
                </c:pt>
                <c:pt idx="2">
                  <c:v>IMPORTACIÓN PARA EL CONSUMO</c:v>
                </c:pt>
                <c:pt idx="3">
                  <c:v>MANIFIESTO DE CARGA DE SALIDA</c:v>
                </c:pt>
                <c:pt idx="4">
                  <c:v>MANIFIESTO DE CARGA DE INGRESO</c:v>
                </c:pt>
                <c:pt idx="5">
                  <c:v>CERTIFICACIÓN OEA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95</c:v>
                </c:pt>
                <c:pt idx="1">
                  <c:v>98.85</c:v>
                </c:pt>
                <c:pt idx="2">
                  <c:v>99.25</c:v>
                </c:pt>
                <c:pt idx="3">
                  <c:v>99.68</c:v>
                </c:pt>
                <c:pt idx="4">
                  <c:v>99.69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47-49A1-9209-093F3CC649C9}"/>
            </c:ext>
          </c:extLst>
        </c:ser>
        <c:ser>
          <c:idx val="1"/>
          <c:order val="1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Hoja1!$A$2:$A$7</c:f>
              <c:strCache>
                <c:ptCount val="6"/>
                <c:pt idx="0">
                  <c:v>AUTORIZACIÓN DE OCE</c:v>
                </c:pt>
                <c:pt idx="1">
                  <c:v>MATERIAL DE USO AERONÁUTICO</c:v>
                </c:pt>
                <c:pt idx="2">
                  <c:v>IMPORTACIÓN PARA EL CONSUMO</c:v>
                </c:pt>
                <c:pt idx="3">
                  <c:v>MANIFIESTO DE CARGA DE SALIDA</c:v>
                </c:pt>
                <c:pt idx="4">
                  <c:v>MANIFIESTO DE CARGA DE INGRESO</c:v>
                </c:pt>
                <c:pt idx="5">
                  <c:v>CERTIFICACIÓN OEA</c:v>
                </c:pt>
              </c:strCache>
            </c:strRef>
          </c:cat>
          <c: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347-49A1-9209-093F3CC64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9056"/>
        <c:axId val="96862784"/>
      </c:radarChart>
      <c:catAx>
        <c:axId val="9674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6862784"/>
        <c:crosses val="autoZero"/>
        <c:auto val="1"/>
        <c:lblAlgn val="ctr"/>
        <c:lblOffset val="100"/>
        <c:noMultiLvlLbl val="0"/>
      </c:catAx>
      <c:valAx>
        <c:axId val="96862784"/>
        <c:scaling>
          <c:orientation val="minMax"/>
          <c:max val="100"/>
          <c:min val="50"/>
        </c:scaling>
        <c:delete val="1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67490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52436-945F-43D0-A868-6F383601905A}" type="doc">
      <dgm:prSet loTypeId="urn:microsoft.com/office/officeart/2005/8/layout/chevron1" loCatId="process" qsTypeId="urn:microsoft.com/office/officeart/2005/8/quickstyle/simple4" qsCatId="simple" csTypeId="urn:microsoft.com/office/officeart/2005/8/colors/colorful1#1" csCatId="colorful" phldr="1"/>
      <dgm:spPr/>
    </dgm:pt>
    <dgm:pt modelId="{54DA1312-5684-4374-B464-1516C63AECB0}">
      <dgm:prSet phldrT="[Texto]" custT="1"/>
      <dgm:spPr/>
      <dgm:t>
        <a:bodyPr/>
        <a:lstStyle/>
        <a:p>
          <a:r>
            <a:rPr lang="es-PE" sz="1400" dirty="0"/>
            <a:t>2012</a:t>
          </a:r>
        </a:p>
      </dgm:t>
    </dgm:pt>
    <dgm:pt modelId="{FD8A91C4-6636-4272-BE24-4CA70F92D985}" type="parTrans" cxnId="{148F663E-4D9A-4EBC-B9CA-E21D9BB39D03}">
      <dgm:prSet/>
      <dgm:spPr/>
      <dgm:t>
        <a:bodyPr/>
        <a:lstStyle/>
        <a:p>
          <a:endParaRPr lang="es-PE" sz="1400"/>
        </a:p>
      </dgm:t>
    </dgm:pt>
    <dgm:pt modelId="{F28CBFB5-E722-48DB-A3F8-1AF202C5487C}" type="sibTrans" cxnId="{148F663E-4D9A-4EBC-B9CA-E21D9BB39D03}">
      <dgm:prSet/>
      <dgm:spPr/>
      <dgm:t>
        <a:bodyPr/>
        <a:lstStyle/>
        <a:p>
          <a:endParaRPr lang="es-PE" sz="1400"/>
        </a:p>
      </dgm:t>
    </dgm:pt>
    <dgm:pt modelId="{7A5D7104-5B59-4312-91C4-27BE751FB734}">
      <dgm:prSet phldrT="[Texto]" custT="1"/>
      <dgm:spPr/>
      <dgm:t>
        <a:bodyPr/>
        <a:lstStyle/>
        <a:p>
          <a:r>
            <a:rPr lang="es-PE" sz="1400" dirty="0"/>
            <a:t>2016</a:t>
          </a:r>
        </a:p>
      </dgm:t>
    </dgm:pt>
    <dgm:pt modelId="{845455BB-FE8D-485E-B152-0715E7D67BCB}" type="parTrans" cxnId="{731F755A-2D0D-49BE-9F7A-B7C3AA367934}">
      <dgm:prSet/>
      <dgm:spPr/>
      <dgm:t>
        <a:bodyPr/>
        <a:lstStyle/>
        <a:p>
          <a:endParaRPr lang="es-PE" sz="1400"/>
        </a:p>
      </dgm:t>
    </dgm:pt>
    <dgm:pt modelId="{90AB8C7A-B704-4996-AB45-F0372269DAEC}" type="sibTrans" cxnId="{731F755A-2D0D-49BE-9F7A-B7C3AA367934}">
      <dgm:prSet/>
      <dgm:spPr/>
      <dgm:t>
        <a:bodyPr/>
        <a:lstStyle/>
        <a:p>
          <a:endParaRPr lang="es-PE" sz="1400"/>
        </a:p>
      </dgm:t>
    </dgm:pt>
    <dgm:pt modelId="{BBB6E57A-2ED3-4318-A458-D18E9C32B8B6}">
      <dgm:prSet phldrT="[Texto]" custT="1"/>
      <dgm:spPr/>
      <dgm:t>
        <a:bodyPr/>
        <a:lstStyle/>
        <a:p>
          <a:r>
            <a:rPr lang="es-PE" sz="1400" dirty="0"/>
            <a:t>2017</a:t>
          </a:r>
        </a:p>
      </dgm:t>
    </dgm:pt>
    <dgm:pt modelId="{C155380E-E692-462E-B2A2-2F9CC121F3D7}" type="parTrans" cxnId="{422B485B-230C-4D99-92E5-19FF9DF160C3}">
      <dgm:prSet/>
      <dgm:spPr/>
      <dgm:t>
        <a:bodyPr/>
        <a:lstStyle/>
        <a:p>
          <a:endParaRPr lang="es-PE" sz="1400"/>
        </a:p>
      </dgm:t>
    </dgm:pt>
    <dgm:pt modelId="{13AEB60C-0FCD-4AA5-9285-6BE63C210712}" type="sibTrans" cxnId="{422B485B-230C-4D99-92E5-19FF9DF160C3}">
      <dgm:prSet/>
      <dgm:spPr/>
      <dgm:t>
        <a:bodyPr/>
        <a:lstStyle/>
        <a:p>
          <a:endParaRPr lang="es-PE" sz="1400"/>
        </a:p>
      </dgm:t>
    </dgm:pt>
    <dgm:pt modelId="{2BC00F62-15FF-4517-BB7C-5D24FEF396FE}">
      <dgm:prSet custT="1"/>
      <dgm:spPr/>
      <dgm:t>
        <a:bodyPr/>
        <a:lstStyle/>
        <a:p>
          <a:r>
            <a:rPr lang="es-PE" sz="1400" dirty="0"/>
            <a:t>2013</a:t>
          </a:r>
        </a:p>
      </dgm:t>
    </dgm:pt>
    <dgm:pt modelId="{D8D10B83-29AA-4FB5-849F-EC084EF1CFBF}" type="parTrans" cxnId="{A38928DB-6795-4D02-89D1-E639C9C12DAB}">
      <dgm:prSet/>
      <dgm:spPr/>
      <dgm:t>
        <a:bodyPr/>
        <a:lstStyle/>
        <a:p>
          <a:endParaRPr lang="es-PE" sz="1400"/>
        </a:p>
      </dgm:t>
    </dgm:pt>
    <dgm:pt modelId="{45210A2F-4ACD-4A38-9DAA-D2DDDAF98849}" type="sibTrans" cxnId="{A38928DB-6795-4D02-89D1-E639C9C12DAB}">
      <dgm:prSet/>
      <dgm:spPr/>
      <dgm:t>
        <a:bodyPr/>
        <a:lstStyle/>
        <a:p>
          <a:endParaRPr lang="es-PE" sz="1400"/>
        </a:p>
      </dgm:t>
    </dgm:pt>
    <dgm:pt modelId="{6A4538CC-4417-45FB-B782-C616229CA043}">
      <dgm:prSet custT="1"/>
      <dgm:spPr/>
      <dgm:t>
        <a:bodyPr/>
        <a:lstStyle/>
        <a:p>
          <a:r>
            <a:rPr lang="es-PE" sz="1400" dirty="0"/>
            <a:t>2014</a:t>
          </a:r>
        </a:p>
      </dgm:t>
    </dgm:pt>
    <dgm:pt modelId="{57A54F0A-77D1-4546-AD09-145100D5B4B6}" type="parTrans" cxnId="{7781CC8E-0EC1-4406-BF58-03BBC0CD5132}">
      <dgm:prSet/>
      <dgm:spPr/>
      <dgm:t>
        <a:bodyPr/>
        <a:lstStyle/>
        <a:p>
          <a:endParaRPr lang="es-PE" sz="1400"/>
        </a:p>
      </dgm:t>
    </dgm:pt>
    <dgm:pt modelId="{2DF07E33-4E58-4114-80DB-CE6259291480}" type="sibTrans" cxnId="{7781CC8E-0EC1-4406-BF58-03BBC0CD5132}">
      <dgm:prSet/>
      <dgm:spPr/>
      <dgm:t>
        <a:bodyPr/>
        <a:lstStyle/>
        <a:p>
          <a:endParaRPr lang="es-PE" sz="1400"/>
        </a:p>
      </dgm:t>
    </dgm:pt>
    <dgm:pt modelId="{29424FC6-A129-496B-95DF-B8615AD9C3CC}">
      <dgm:prSet custT="1"/>
      <dgm:spPr/>
      <dgm:t>
        <a:bodyPr/>
        <a:lstStyle/>
        <a:p>
          <a:r>
            <a:rPr lang="es-PE" sz="1400" dirty="0"/>
            <a:t>2015</a:t>
          </a:r>
        </a:p>
      </dgm:t>
    </dgm:pt>
    <dgm:pt modelId="{F6AF2564-1094-4A10-AF63-95E12CD5F59D}" type="parTrans" cxnId="{6A9B8E5A-48F1-4929-88FC-20C669DF4F9B}">
      <dgm:prSet/>
      <dgm:spPr/>
      <dgm:t>
        <a:bodyPr/>
        <a:lstStyle/>
        <a:p>
          <a:endParaRPr lang="es-PE" sz="1400"/>
        </a:p>
      </dgm:t>
    </dgm:pt>
    <dgm:pt modelId="{5BCA3E74-B3B6-4484-A9E5-423A24C543DB}" type="sibTrans" cxnId="{6A9B8E5A-48F1-4929-88FC-20C669DF4F9B}">
      <dgm:prSet/>
      <dgm:spPr/>
      <dgm:t>
        <a:bodyPr/>
        <a:lstStyle/>
        <a:p>
          <a:endParaRPr lang="es-PE" sz="1400"/>
        </a:p>
      </dgm:t>
    </dgm:pt>
    <dgm:pt modelId="{7143512B-7056-4881-901B-B5C932055B0E}">
      <dgm:prSet phldrT="[Texto]" custT="1"/>
      <dgm:spPr>
        <a:solidFill>
          <a:schemeClr val="accent2">
            <a:lumMod val="75000"/>
          </a:schemeClr>
        </a:solidFill>
        <a:ln>
          <a:noFill/>
        </a:ln>
        <a:effectLst/>
      </dgm:spPr>
      <dgm:t>
        <a:bodyPr spcFirstLastPara="0" vert="horz" wrap="square" lIns="56007" tIns="18669" rIns="18669" bIns="18669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prstClr val="white"/>
              </a:solidFill>
              <a:latin typeface="Open Sans Light"/>
              <a:ea typeface="+mn-ea"/>
              <a:cs typeface="+mn-cs"/>
            </a:rPr>
            <a:t>2018</a:t>
          </a:r>
        </a:p>
      </dgm:t>
    </dgm:pt>
    <dgm:pt modelId="{9FB3B93E-B26C-47A0-A996-12CAE0E4FB3E}" type="parTrans" cxnId="{482D8778-E0E2-48CA-9802-45FCA7F3AD2C}">
      <dgm:prSet/>
      <dgm:spPr/>
      <dgm:t>
        <a:bodyPr/>
        <a:lstStyle/>
        <a:p>
          <a:endParaRPr lang="es-PE" sz="1400"/>
        </a:p>
      </dgm:t>
    </dgm:pt>
    <dgm:pt modelId="{84BA6ADA-BB84-46D0-87B4-B4106AFEBADB}" type="sibTrans" cxnId="{482D8778-E0E2-48CA-9802-45FCA7F3AD2C}">
      <dgm:prSet/>
      <dgm:spPr/>
      <dgm:t>
        <a:bodyPr/>
        <a:lstStyle/>
        <a:p>
          <a:endParaRPr lang="es-PE" sz="1400"/>
        </a:p>
      </dgm:t>
    </dgm:pt>
    <dgm:pt modelId="{963031AB-5250-4570-9F36-FB4CA7DAF8A6}">
      <dgm:prSet phldrT="[Texto]" custT="1"/>
      <dgm:spPr>
        <a:solidFill>
          <a:schemeClr val="accent3">
            <a:lumMod val="50000"/>
          </a:schemeClr>
        </a:solidFill>
        <a:ln>
          <a:noFill/>
        </a:ln>
        <a:effectLst/>
      </dgm:spPr>
      <dgm:t>
        <a:bodyPr spcFirstLastPara="0" vert="horz" wrap="square" lIns="56007" tIns="18669" rIns="18669" bIns="18669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prstClr val="white"/>
              </a:solidFill>
              <a:latin typeface="Open Sans Light"/>
              <a:ea typeface="+mn-ea"/>
              <a:cs typeface="+mn-cs"/>
            </a:rPr>
            <a:t>2019</a:t>
          </a:r>
        </a:p>
      </dgm:t>
    </dgm:pt>
    <dgm:pt modelId="{9E8F6069-BEEE-46C4-9C51-37A8E4E3FC34}" type="parTrans" cxnId="{F467DA57-4FE4-4587-89D9-DEA58101E304}">
      <dgm:prSet/>
      <dgm:spPr/>
      <dgm:t>
        <a:bodyPr/>
        <a:lstStyle/>
        <a:p>
          <a:endParaRPr lang="es-PE" sz="1400"/>
        </a:p>
      </dgm:t>
    </dgm:pt>
    <dgm:pt modelId="{3C3D73D1-36FE-4528-A86B-6B6C7D5630EF}" type="sibTrans" cxnId="{F467DA57-4FE4-4587-89D9-DEA58101E304}">
      <dgm:prSet/>
      <dgm:spPr/>
      <dgm:t>
        <a:bodyPr/>
        <a:lstStyle/>
        <a:p>
          <a:endParaRPr lang="es-PE" sz="1400"/>
        </a:p>
      </dgm:t>
    </dgm:pt>
    <dgm:pt modelId="{4B317194-8ECF-4EE7-9148-8440B514DCD6}" type="pres">
      <dgm:prSet presAssocID="{DA252436-945F-43D0-A868-6F383601905A}" presName="Name0" presStyleCnt="0">
        <dgm:presLayoutVars>
          <dgm:dir/>
          <dgm:animLvl val="lvl"/>
          <dgm:resizeHandles val="exact"/>
        </dgm:presLayoutVars>
      </dgm:prSet>
      <dgm:spPr/>
    </dgm:pt>
    <dgm:pt modelId="{A7657B4E-BCDF-4577-93BD-7481BB88DB62}" type="pres">
      <dgm:prSet presAssocID="{54DA1312-5684-4374-B464-1516C63AECB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DF6375FE-27EF-460F-A410-6F940D855A63}" type="pres">
      <dgm:prSet presAssocID="{F28CBFB5-E722-48DB-A3F8-1AF202C5487C}" presName="parTxOnlySpace" presStyleCnt="0"/>
      <dgm:spPr/>
    </dgm:pt>
    <dgm:pt modelId="{094A43DE-3ABE-4CE4-A853-9B028C03562E}" type="pres">
      <dgm:prSet presAssocID="{2BC00F62-15FF-4517-BB7C-5D24FEF396FE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F7740A40-BF0C-4DA6-9EAB-4C1414DB6C3E}" type="pres">
      <dgm:prSet presAssocID="{45210A2F-4ACD-4A38-9DAA-D2DDDAF98849}" presName="parTxOnlySpace" presStyleCnt="0"/>
      <dgm:spPr/>
    </dgm:pt>
    <dgm:pt modelId="{EF5DBA0B-D8B8-4130-A067-9EE642E1C24D}" type="pres">
      <dgm:prSet presAssocID="{6A4538CC-4417-45FB-B782-C616229CA043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EA269055-CDFD-4398-8461-3D026B81399E}" type="pres">
      <dgm:prSet presAssocID="{2DF07E33-4E58-4114-80DB-CE6259291480}" presName="parTxOnlySpace" presStyleCnt="0"/>
      <dgm:spPr/>
    </dgm:pt>
    <dgm:pt modelId="{CCA5AC24-A019-4F8A-BB57-CDC4066AE9A8}" type="pres">
      <dgm:prSet presAssocID="{29424FC6-A129-496B-95DF-B8615AD9C3CC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CAFB7AB-3333-4856-8BF9-AEFC8B76F84A}" type="pres">
      <dgm:prSet presAssocID="{5BCA3E74-B3B6-4484-A9E5-423A24C543DB}" presName="parTxOnlySpace" presStyleCnt="0"/>
      <dgm:spPr/>
    </dgm:pt>
    <dgm:pt modelId="{2CDD6440-DE3D-4E28-A1C4-CE6E09B10791}" type="pres">
      <dgm:prSet presAssocID="{7A5D7104-5B59-4312-91C4-27BE751FB734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4F309D85-4406-43D8-9ED9-1504A617723A}" type="pres">
      <dgm:prSet presAssocID="{90AB8C7A-B704-4996-AB45-F0372269DAEC}" presName="parTxOnlySpace" presStyleCnt="0"/>
      <dgm:spPr/>
    </dgm:pt>
    <dgm:pt modelId="{3EDE4F52-4AB7-4712-AF49-C3F6A33EA493}" type="pres">
      <dgm:prSet presAssocID="{BBB6E57A-2ED3-4318-A458-D18E9C32B8B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09D21487-7663-4796-890B-982152A8BF8D}" type="pres">
      <dgm:prSet presAssocID="{13AEB60C-0FCD-4AA5-9285-6BE63C210712}" presName="parTxOnlySpace" presStyleCnt="0"/>
      <dgm:spPr/>
    </dgm:pt>
    <dgm:pt modelId="{300DD36F-0DB8-4F44-8B7E-8F7AE13EBE4E}" type="pres">
      <dgm:prSet presAssocID="{7143512B-7056-4881-901B-B5C932055B0E}" presName="parTxOnly" presStyleLbl="node1" presStyleIdx="6" presStyleCnt="8">
        <dgm:presLayoutVars>
          <dgm:chMax val="0"/>
          <dgm:chPref val="0"/>
          <dgm:bulletEnabled val="1"/>
        </dgm:presLayoutVars>
      </dgm:prSet>
      <dgm:spPr>
        <a:xfrm>
          <a:off x="7988598" y="95882"/>
          <a:ext cx="1479199" cy="591679"/>
        </a:xfrm>
        <a:prstGeom prst="chevron">
          <a:avLst/>
        </a:prstGeom>
      </dgm:spPr>
    </dgm:pt>
    <dgm:pt modelId="{D4470B98-5186-45DA-A80F-6AB38242728E}" type="pres">
      <dgm:prSet presAssocID="{84BA6ADA-BB84-46D0-87B4-B4106AFEBADB}" presName="parTxOnlySpace" presStyleCnt="0"/>
      <dgm:spPr/>
    </dgm:pt>
    <dgm:pt modelId="{67B2CF55-414E-490B-8514-D46C9265FE1F}" type="pres">
      <dgm:prSet presAssocID="{963031AB-5250-4570-9F36-FB4CA7DAF8A6}" presName="parTxOnly" presStyleLbl="node1" presStyleIdx="7" presStyleCnt="8">
        <dgm:presLayoutVars>
          <dgm:chMax val="0"/>
          <dgm:chPref val="0"/>
          <dgm:bulletEnabled val="1"/>
        </dgm:presLayoutVars>
      </dgm:prSet>
      <dgm:spPr>
        <a:xfrm>
          <a:off x="9319877" y="95882"/>
          <a:ext cx="1479199" cy="591679"/>
        </a:xfrm>
        <a:prstGeom prst="chevron">
          <a:avLst/>
        </a:prstGeom>
      </dgm:spPr>
    </dgm:pt>
  </dgm:ptLst>
  <dgm:cxnLst>
    <dgm:cxn modelId="{83BC690E-8A94-486F-83B8-89046BB5D683}" type="presOf" srcId="{7A5D7104-5B59-4312-91C4-27BE751FB734}" destId="{2CDD6440-DE3D-4E28-A1C4-CE6E09B10791}" srcOrd="0" destOrd="0" presId="urn:microsoft.com/office/officeart/2005/8/layout/chevron1"/>
    <dgm:cxn modelId="{05F1C33C-263F-4371-AEA9-0BFE120D236C}" type="presOf" srcId="{963031AB-5250-4570-9F36-FB4CA7DAF8A6}" destId="{67B2CF55-414E-490B-8514-D46C9265FE1F}" srcOrd="0" destOrd="0" presId="urn:microsoft.com/office/officeart/2005/8/layout/chevron1"/>
    <dgm:cxn modelId="{F91D353D-161B-46BA-92BB-E993DA64C485}" type="presOf" srcId="{6A4538CC-4417-45FB-B782-C616229CA043}" destId="{EF5DBA0B-D8B8-4130-A067-9EE642E1C24D}" srcOrd="0" destOrd="0" presId="urn:microsoft.com/office/officeart/2005/8/layout/chevron1"/>
    <dgm:cxn modelId="{148F663E-4D9A-4EBC-B9CA-E21D9BB39D03}" srcId="{DA252436-945F-43D0-A868-6F383601905A}" destId="{54DA1312-5684-4374-B464-1516C63AECB0}" srcOrd="0" destOrd="0" parTransId="{FD8A91C4-6636-4272-BE24-4CA70F92D985}" sibTransId="{F28CBFB5-E722-48DB-A3F8-1AF202C5487C}"/>
    <dgm:cxn modelId="{422B485B-230C-4D99-92E5-19FF9DF160C3}" srcId="{DA252436-945F-43D0-A868-6F383601905A}" destId="{BBB6E57A-2ED3-4318-A458-D18E9C32B8B6}" srcOrd="5" destOrd="0" parTransId="{C155380E-E692-462E-B2A2-2F9CC121F3D7}" sibTransId="{13AEB60C-0FCD-4AA5-9285-6BE63C210712}"/>
    <dgm:cxn modelId="{AAE99260-A393-46E5-A3EF-BE1AA952C57D}" type="presOf" srcId="{29424FC6-A129-496B-95DF-B8615AD9C3CC}" destId="{CCA5AC24-A019-4F8A-BB57-CDC4066AE9A8}" srcOrd="0" destOrd="0" presId="urn:microsoft.com/office/officeart/2005/8/layout/chevron1"/>
    <dgm:cxn modelId="{70F6764E-2895-4310-B217-72A7AEFA3758}" type="presOf" srcId="{DA252436-945F-43D0-A868-6F383601905A}" destId="{4B317194-8ECF-4EE7-9148-8440B514DCD6}" srcOrd="0" destOrd="0" presId="urn:microsoft.com/office/officeart/2005/8/layout/chevron1"/>
    <dgm:cxn modelId="{FC6CA252-9382-4B79-9525-C0C3EF0FAA59}" type="presOf" srcId="{2BC00F62-15FF-4517-BB7C-5D24FEF396FE}" destId="{094A43DE-3ABE-4CE4-A853-9B028C03562E}" srcOrd="0" destOrd="0" presId="urn:microsoft.com/office/officeart/2005/8/layout/chevron1"/>
    <dgm:cxn modelId="{D2061A74-59FF-4D6B-8D65-DEABC9F04E6D}" type="presOf" srcId="{54DA1312-5684-4374-B464-1516C63AECB0}" destId="{A7657B4E-BCDF-4577-93BD-7481BB88DB62}" srcOrd="0" destOrd="0" presId="urn:microsoft.com/office/officeart/2005/8/layout/chevron1"/>
    <dgm:cxn modelId="{F467DA57-4FE4-4587-89D9-DEA58101E304}" srcId="{DA252436-945F-43D0-A868-6F383601905A}" destId="{963031AB-5250-4570-9F36-FB4CA7DAF8A6}" srcOrd="7" destOrd="0" parTransId="{9E8F6069-BEEE-46C4-9C51-37A8E4E3FC34}" sibTransId="{3C3D73D1-36FE-4528-A86B-6B6C7D5630EF}"/>
    <dgm:cxn modelId="{482D8778-E0E2-48CA-9802-45FCA7F3AD2C}" srcId="{DA252436-945F-43D0-A868-6F383601905A}" destId="{7143512B-7056-4881-901B-B5C932055B0E}" srcOrd="6" destOrd="0" parTransId="{9FB3B93E-B26C-47A0-A996-12CAE0E4FB3E}" sibTransId="{84BA6ADA-BB84-46D0-87B4-B4106AFEBADB}"/>
    <dgm:cxn modelId="{731F755A-2D0D-49BE-9F7A-B7C3AA367934}" srcId="{DA252436-945F-43D0-A868-6F383601905A}" destId="{7A5D7104-5B59-4312-91C4-27BE751FB734}" srcOrd="4" destOrd="0" parTransId="{845455BB-FE8D-485E-B152-0715E7D67BCB}" sibTransId="{90AB8C7A-B704-4996-AB45-F0372269DAEC}"/>
    <dgm:cxn modelId="{6A9B8E5A-48F1-4929-88FC-20C669DF4F9B}" srcId="{DA252436-945F-43D0-A868-6F383601905A}" destId="{29424FC6-A129-496B-95DF-B8615AD9C3CC}" srcOrd="3" destOrd="0" parTransId="{F6AF2564-1094-4A10-AF63-95E12CD5F59D}" sibTransId="{5BCA3E74-B3B6-4484-A9E5-423A24C543DB}"/>
    <dgm:cxn modelId="{2316D683-F152-4F61-AFB6-7ED18F2468AA}" type="presOf" srcId="{7143512B-7056-4881-901B-B5C932055B0E}" destId="{300DD36F-0DB8-4F44-8B7E-8F7AE13EBE4E}" srcOrd="0" destOrd="0" presId="urn:microsoft.com/office/officeart/2005/8/layout/chevron1"/>
    <dgm:cxn modelId="{7781CC8E-0EC1-4406-BF58-03BBC0CD5132}" srcId="{DA252436-945F-43D0-A868-6F383601905A}" destId="{6A4538CC-4417-45FB-B782-C616229CA043}" srcOrd="2" destOrd="0" parTransId="{57A54F0A-77D1-4546-AD09-145100D5B4B6}" sibTransId="{2DF07E33-4E58-4114-80DB-CE6259291480}"/>
    <dgm:cxn modelId="{A1464CA3-A9A2-499F-BA03-D8214DB506E5}" type="presOf" srcId="{BBB6E57A-2ED3-4318-A458-D18E9C32B8B6}" destId="{3EDE4F52-4AB7-4712-AF49-C3F6A33EA493}" srcOrd="0" destOrd="0" presId="urn:microsoft.com/office/officeart/2005/8/layout/chevron1"/>
    <dgm:cxn modelId="{A38928DB-6795-4D02-89D1-E639C9C12DAB}" srcId="{DA252436-945F-43D0-A868-6F383601905A}" destId="{2BC00F62-15FF-4517-BB7C-5D24FEF396FE}" srcOrd="1" destOrd="0" parTransId="{D8D10B83-29AA-4FB5-849F-EC084EF1CFBF}" sibTransId="{45210A2F-4ACD-4A38-9DAA-D2DDDAF98849}"/>
    <dgm:cxn modelId="{B4BAC0E8-C346-4719-BD29-B093B1B9E3B8}" type="presParOf" srcId="{4B317194-8ECF-4EE7-9148-8440B514DCD6}" destId="{A7657B4E-BCDF-4577-93BD-7481BB88DB62}" srcOrd="0" destOrd="0" presId="urn:microsoft.com/office/officeart/2005/8/layout/chevron1"/>
    <dgm:cxn modelId="{E1E76875-C2C9-4839-8D27-912215FB4FD6}" type="presParOf" srcId="{4B317194-8ECF-4EE7-9148-8440B514DCD6}" destId="{DF6375FE-27EF-460F-A410-6F940D855A63}" srcOrd="1" destOrd="0" presId="urn:microsoft.com/office/officeart/2005/8/layout/chevron1"/>
    <dgm:cxn modelId="{A205C20B-88B8-4410-920C-003E9FFC3413}" type="presParOf" srcId="{4B317194-8ECF-4EE7-9148-8440B514DCD6}" destId="{094A43DE-3ABE-4CE4-A853-9B028C03562E}" srcOrd="2" destOrd="0" presId="urn:microsoft.com/office/officeart/2005/8/layout/chevron1"/>
    <dgm:cxn modelId="{749ACA98-6760-4176-A722-D40DB2637BB7}" type="presParOf" srcId="{4B317194-8ECF-4EE7-9148-8440B514DCD6}" destId="{F7740A40-BF0C-4DA6-9EAB-4C1414DB6C3E}" srcOrd="3" destOrd="0" presId="urn:microsoft.com/office/officeart/2005/8/layout/chevron1"/>
    <dgm:cxn modelId="{E0BE01CB-65E1-4F43-A8D3-2CAC934DBE6E}" type="presParOf" srcId="{4B317194-8ECF-4EE7-9148-8440B514DCD6}" destId="{EF5DBA0B-D8B8-4130-A067-9EE642E1C24D}" srcOrd="4" destOrd="0" presId="urn:microsoft.com/office/officeart/2005/8/layout/chevron1"/>
    <dgm:cxn modelId="{CE72F7A6-C6C4-4C43-B31E-662882BB429B}" type="presParOf" srcId="{4B317194-8ECF-4EE7-9148-8440B514DCD6}" destId="{EA269055-CDFD-4398-8461-3D026B81399E}" srcOrd="5" destOrd="0" presId="urn:microsoft.com/office/officeart/2005/8/layout/chevron1"/>
    <dgm:cxn modelId="{8F818E5D-73DA-4BC2-8444-9D018F4BD591}" type="presParOf" srcId="{4B317194-8ECF-4EE7-9148-8440B514DCD6}" destId="{CCA5AC24-A019-4F8A-BB57-CDC4066AE9A8}" srcOrd="6" destOrd="0" presId="urn:microsoft.com/office/officeart/2005/8/layout/chevron1"/>
    <dgm:cxn modelId="{391C1F15-8F1A-4FAD-B244-B20C2DC1F5BC}" type="presParOf" srcId="{4B317194-8ECF-4EE7-9148-8440B514DCD6}" destId="{2CAFB7AB-3333-4856-8BF9-AEFC8B76F84A}" srcOrd="7" destOrd="0" presId="urn:microsoft.com/office/officeart/2005/8/layout/chevron1"/>
    <dgm:cxn modelId="{BBA05636-0D65-4629-8FA1-0BB707C91F7C}" type="presParOf" srcId="{4B317194-8ECF-4EE7-9148-8440B514DCD6}" destId="{2CDD6440-DE3D-4E28-A1C4-CE6E09B10791}" srcOrd="8" destOrd="0" presId="urn:microsoft.com/office/officeart/2005/8/layout/chevron1"/>
    <dgm:cxn modelId="{33BA745B-6943-4C1E-8FA6-E5014640F693}" type="presParOf" srcId="{4B317194-8ECF-4EE7-9148-8440B514DCD6}" destId="{4F309D85-4406-43D8-9ED9-1504A617723A}" srcOrd="9" destOrd="0" presId="urn:microsoft.com/office/officeart/2005/8/layout/chevron1"/>
    <dgm:cxn modelId="{8EA898DF-22A7-40FA-892A-1150BD755234}" type="presParOf" srcId="{4B317194-8ECF-4EE7-9148-8440B514DCD6}" destId="{3EDE4F52-4AB7-4712-AF49-C3F6A33EA493}" srcOrd="10" destOrd="0" presId="urn:microsoft.com/office/officeart/2005/8/layout/chevron1"/>
    <dgm:cxn modelId="{014D8532-6420-4AF3-9273-3074812595BC}" type="presParOf" srcId="{4B317194-8ECF-4EE7-9148-8440B514DCD6}" destId="{09D21487-7663-4796-890B-982152A8BF8D}" srcOrd="11" destOrd="0" presId="urn:microsoft.com/office/officeart/2005/8/layout/chevron1"/>
    <dgm:cxn modelId="{AEDC31EE-6404-4E6C-885B-70C4BC18640B}" type="presParOf" srcId="{4B317194-8ECF-4EE7-9148-8440B514DCD6}" destId="{300DD36F-0DB8-4F44-8B7E-8F7AE13EBE4E}" srcOrd="12" destOrd="0" presId="urn:microsoft.com/office/officeart/2005/8/layout/chevron1"/>
    <dgm:cxn modelId="{AEF31471-9376-4866-869A-DAA05FDF900A}" type="presParOf" srcId="{4B317194-8ECF-4EE7-9148-8440B514DCD6}" destId="{D4470B98-5186-45DA-A80F-6AB38242728E}" srcOrd="13" destOrd="0" presId="urn:microsoft.com/office/officeart/2005/8/layout/chevron1"/>
    <dgm:cxn modelId="{71297056-F91F-4551-ACFB-D613525495AC}" type="presParOf" srcId="{4B317194-8ECF-4EE7-9148-8440B514DCD6}" destId="{67B2CF55-414E-490B-8514-D46C9265FE1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57B4E-BCDF-4577-93BD-7481BB88DB62}">
      <dsp:nvSpPr>
        <dsp:cNvPr id="0" name=""/>
        <dsp:cNvSpPr/>
      </dsp:nvSpPr>
      <dsp:spPr>
        <a:xfrm>
          <a:off x="922" y="95882"/>
          <a:ext cx="1479199" cy="59167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2012</a:t>
          </a:r>
        </a:p>
      </dsp:txBody>
      <dsp:txXfrm>
        <a:off x="296762" y="95882"/>
        <a:ext cx="887520" cy="591679"/>
      </dsp:txXfrm>
    </dsp:sp>
    <dsp:sp modelId="{094A43DE-3ABE-4CE4-A853-9B028C03562E}">
      <dsp:nvSpPr>
        <dsp:cNvPr id="0" name=""/>
        <dsp:cNvSpPr/>
      </dsp:nvSpPr>
      <dsp:spPr>
        <a:xfrm>
          <a:off x="1332202" y="95882"/>
          <a:ext cx="1479199" cy="59167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2013</a:t>
          </a:r>
        </a:p>
      </dsp:txBody>
      <dsp:txXfrm>
        <a:off x="1628042" y="95882"/>
        <a:ext cx="887520" cy="591679"/>
      </dsp:txXfrm>
    </dsp:sp>
    <dsp:sp modelId="{EF5DBA0B-D8B8-4130-A067-9EE642E1C24D}">
      <dsp:nvSpPr>
        <dsp:cNvPr id="0" name=""/>
        <dsp:cNvSpPr/>
      </dsp:nvSpPr>
      <dsp:spPr>
        <a:xfrm>
          <a:off x="2663481" y="95882"/>
          <a:ext cx="1479199" cy="59167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2014</a:t>
          </a:r>
        </a:p>
      </dsp:txBody>
      <dsp:txXfrm>
        <a:off x="2959321" y="95882"/>
        <a:ext cx="887520" cy="591679"/>
      </dsp:txXfrm>
    </dsp:sp>
    <dsp:sp modelId="{CCA5AC24-A019-4F8A-BB57-CDC4066AE9A8}">
      <dsp:nvSpPr>
        <dsp:cNvPr id="0" name=""/>
        <dsp:cNvSpPr/>
      </dsp:nvSpPr>
      <dsp:spPr>
        <a:xfrm>
          <a:off x="3994760" y="95882"/>
          <a:ext cx="1479199" cy="59167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2015</a:t>
          </a:r>
        </a:p>
      </dsp:txBody>
      <dsp:txXfrm>
        <a:off x="4290600" y="95882"/>
        <a:ext cx="887520" cy="591679"/>
      </dsp:txXfrm>
    </dsp:sp>
    <dsp:sp modelId="{2CDD6440-DE3D-4E28-A1C4-CE6E09B10791}">
      <dsp:nvSpPr>
        <dsp:cNvPr id="0" name=""/>
        <dsp:cNvSpPr/>
      </dsp:nvSpPr>
      <dsp:spPr>
        <a:xfrm>
          <a:off x="5326040" y="95882"/>
          <a:ext cx="1479199" cy="59167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2016</a:t>
          </a:r>
        </a:p>
      </dsp:txBody>
      <dsp:txXfrm>
        <a:off x="5621880" y="95882"/>
        <a:ext cx="887520" cy="591679"/>
      </dsp:txXfrm>
    </dsp:sp>
    <dsp:sp modelId="{3EDE4F52-4AB7-4712-AF49-C3F6A33EA493}">
      <dsp:nvSpPr>
        <dsp:cNvPr id="0" name=""/>
        <dsp:cNvSpPr/>
      </dsp:nvSpPr>
      <dsp:spPr>
        <a:xfrm>
          <a:off x="6657319" y="95882"/>
          <a:ext cx="1479199" cy="59167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2017</a:t>
          </a:r>
        </a:p>
      </dsp:txBody>
      <dsp:txXfrm>
        <a:off x="6953159" y="95882"/>
        <a:ext cx="887520" cy="591679"/>
      </dsp:txXfrm>
    </dsp:sp>
    <dsp:sp modelId="{300DD36F-0DB8-4F44-8B7E-8F7AE13EBE4E}">
      <dsp:nvSpPr>
        <dsp:cNvPr id="0" name=""/>
        <dsp:cNvSpPr/>
      </dsp:nvSpPr>
      <dsp:spPr>
        <a:xfrm>
          <a:off x="7988598" y="95882"/>
          <a:ext cx="1479199" cy="591679"/>
        </a:xfrm>
        <a:prstGeom prst="chevron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prstClr val="white"/>
              </a:solidFill>
              <a:latin typeface="Open Sans Light"/>
              <a:ea typeface="+mn-ea"/>
              <a:cs typeface="+mn-cs"/>
            </a:rPr>
            <a:t>2018</a:t>
          </a:r>
        </a:p>
      </dsp:txBody>
      <dsp:txXfrm>
        <a:off x="8284438" y="95882"/>
        <a:ext cx="887520" cy="591679"/>
      </dsp:txXfrm>
    </dsp:sp>
    <dsp:sp modelId="{67B2CF55-414E-490B-8514-D46C9265FE1F}">
      <dsp:nvSpPr>
        <dsp:cNvPr id="0" name=""/>
        <dsp:cNvSpPr/>
      </dsp:nvSpPr>
      <dsp:spPr>
        <a:xfrm>
          <a:off x="9319877" y="95882"/>
          <a:ext cx="1479199" cy="591679"/>
        </a:xfrm>
        <a:prstGeom prst="chevron">
          <a:avLst/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prstClr val="white"/>
              </a:solidFill>
              <a:latin typeface="Open Sans Light"/>
              <a:ea typeface="+mn-ea"/>
              <a:cs typeface="+mn-cs"/>
            </a:rPr>
            <a:t>2019</a:t>
          </a:r>
        </a:p>
      </dsp:txBody>
      <dsp:txXfrm>
        <a:off x="9615717" y="95882"/>
        <a:ext cx="887520" cy="59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D4B8B-CAFD-465A-8B73-0F344A0D59A8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4AB6C-79D1-46FE-9FC3-C418C655DD7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12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05A50-7D77-4EED-A6D3-B7DED89750D8}" type="datetimeFigureOut">
              <a:rPr lang="id-ID" smtClean="0"/>
              <a:t>12/02/2020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B6F48-6E2C-4130-BB6E-22A1CE58E77C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451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59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0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79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50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60009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5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7E1240D8-2FC0-44A7-8386-2229692BCA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6734" y="3622730"/>
            <a:ext cx="1828800" cy="1828800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7E1240D8-2FC0-44A7-8386-2229692BCA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4174" y="3622730"/>
            <a:ext cx="1828800" cy="1828800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E1240D8-2FC0-44A7-8386-2229692BCA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1614" y="3622730"/>
            <a:ext cx="1828800" cy="1828800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2899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lef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96751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63062" y="0"/>
            <a:ext cx="2268538" cy="3833813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862332" y="0"/>
            <a:ext cx="2268538" cy="3833813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61602" y="0"/>
            <a:ext cx="2268538" cy="3833813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71468" y="4749800"/>
            <a:ext cx="3657600" cy="21082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71468" y="0"/>
            <a:ext cx="3657600" cy="43307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613294" y="2419807"/>
            <a:ext cx="2919622" cy="5103350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C4565EB0-2D3A-4076-8AE3-207E8AD1D7A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9994" y="2419807"/>
            <a:ext cx="2919622" cy="5103350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5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6AC6B-4334-414D-AD48-09991865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91D9D7-F010-457D-A6AF-C148680FE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502AB4-07B8-4967-AF6E-0D26E082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803-16FC-4FB1-9ED4-BC69C97F83E6}" type="datetimeFigureOut">
              <a:rPr lang="es-PE" smtClean="0"/>
              <a:t>12/02/2020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1EF43E-5D1B-4829-B4EC-43E5C35F3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84E4F-0C7C-4781-B280-A3F348AC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D1FD-574C-4E50-A964-AC2AE208059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3961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5154717" y="1491457"/>
            <a:ext cx="1884155" cy="1883664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29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60" r:id="rId2"/>
    <p:sldLayoutId id="2147483669" r:id="rId3"/>
    <p:sldLayoutId id="2147483720" r:id="rId4"/>
    <p:sldLayoutId id="2147483722" r:id="rId5"/>
    <p:sldLayoutId id="2147483770" r:id="rId6"/>
    <p:sldLayoutId id="2147483760" r:id="rId7"/>
    <p:sldLayoutId id="2147483772" r:id="rId8"/>
    <p:sldLayoutId id="2147483773" r:id="rId9"/>
    <p:sldLayoutId id="2147483774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hyperlink" Target="https://tiempodeimportacion.sunat.gob.p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1.wdp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12" Type="http://schemas.openxmlformats.org/officeDocument/2006/relationships/image" Target="../media/image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xterior, pasto, verde, agua&#10;&#10;Descripción generada automáticamente">
            <a:extLst>
              <a:ext uri="{FF2B5EF4-FFF2-40B4-BE49-F238E27FC236}">
                <a16:creationId xmlns:a16="http://schemas.microsoft.com/office/drawing/2014/main" id="{C756D0FC-2ECB-4509-BA7B-B7BCCDD19A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226409" y="1226411"/>
            <a:ext cx="6858000" cy="44051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5E8218-EA31-4715-96CD-857A133D2288}"/>
              </a:ext>
            </a:extLst>
          </p:cNvPr>
          <p:cNvSpPr txBox="1"/>
          <p:nvPr/>
        </p:nvSpPr>
        <p:spPr>
          <a:xfrm>
            <a:off x="4405181" y="2897367"/>
            <a:ext cx="7079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>
              <a:defRPr spc="3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x-none" sz="6000" spc="0" dirty="0">
                <a:solidFill>
                  <a:schemeClr val="accent4"/>
                </a:solidFill>
                <a:latin typeface="Abel" panose="02000506030000020004" pitchFamily="2" charset="0"/>
                <a:ea typeface="Source Sans Pro" panose="020B0503030403020204" pitchFamily="34" charset="0"/>
              </a:rPr>
              <a:t>Facilitación</a:t>
            </a:r>
            <a:r>
              <a:rPr lang="en-US" sz="6000" spc="0" dirty="0">
                <a:solidFill>
                  <a:schemeClr val="accent4"/>
                </a:solidFill>
                <a:latin typeface="Abel" panose="02000506030000020004" pitchFamily="2" charset="0"/>
                <a:ea typeface="Source Sans Pro" panose="020B0503030403020204" pitchFamily="34" charset="0"/>
              </a:rPr>
              <a:t> </a:t>
            </a:r>
            <a:r>
              <a:rPr lang="x-none" sz="6000" spc="0" dirty="0">
                <a:solidFill>
                  <a:schemeClr val="accent4"/>
                </a:solidFill>
                <a:latin typeface="Abel" panose="02000506030000020004" pitchFamily="2" charset="0"/>
                <a:ea typeface="Source Sans Pro" panose="020B0503030403020204" pitchFamily="34" charset="0"/>
              </a:rPr>
              <a:t>Aduanera</a:t>
            </a:r>
            <a:r>
              <a:rPr lang="en-US" sz="6000" spc="0" dirty="0">
                <a:solidFill>
                  <a:schemeClr val="accent4"/>
                </a:solidFill>
                <a:latin typeface="Abel" panose="02000506030000020004" pitchFamily="2" charset="0"/>
                <a:ea typeface="Source Sans Pro" panose="020B0503030403020204" pitchFamily="34" charset="0"/>
              </a:rPr>
              <a:t>:</a:t>
            </a:r>
          </a:p>
          <a:p>
            <a:r>
              <a:rPr lang="en-US" sz="6000" spc="0" dirty="0">
                <a:solidFill>
                  <a:schemeClr val="accent4"/>
                </a:solidFill>
                <a:latin typeface="Abel" panose="02000506030000020004" pitchFamily="2" charset="0"/>
                <a:ea typeface="Source Sans Pro" panose="020B0503030403020204" pitchFamily="34" charset="0"/>
              </a:rPr>
              <a:t>Balance y </a:t>
            </a:r>
            <a:r>
              <a:rPr lang="x-none" sz="6000" spc="0" dirty="0">
                <a:solidFill>
                  <a:schemeClr val="accent4"/>
                </a:solidFill>
                <a:latin typeface="Abel" panose="02000506030000020004" pitchFamily="2" charset="0"/>
                <a:ea typeface="Source Sans Pro" panose="020B0503030403020204" pitchFamily="34" charset="0"/>
              </a:rPr>
              <a:t>Retos</a:t>
            </a:r>
            <a:r>
              <a:rPr lang="en-US" sz="6000" spc="0" dirty="0">
                <a:solidFill>
                  <a:schemeClr val="accent4"/>
                </a:solidFill>
                <a:latin typeface="Abel" panose="02000506030000020004" pitchFamily="2" charset="0"/>
                <a:ea typeface="Source Sans Pro" panose="020B0503030403020204" pitchFamily="34" charset="0"/>
              </a:rPr>
              <a:t> 2020</a:t>
            </a:r>
            <a:endParaRPr lang="id-ID" sz="6000" spc="0" dirty="0">
              <a:solidFill>
                <a:schemeClr val="accent4"/>
              </a:solidFill>
              <a:latin typeface="Abel" panose="02000506030000020004" pitchFamily="2" charset="0"/>
              <a:ea typeface="Source Sans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6576" y="1878762"/>
            <a:ext cx="1018605" cy="10186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510215" y="5052489"/>
            <a:ext cx="76817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rPr>
              <a:t>Rosa Carrasco Aguado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B2B3D8-8D7B-47A6-88A7-F888CFD1C96B}"/>
              </a:ext>
            </a:extLst>
          </p:cNvPr>
          <p:cNvSpPr/>
          <p:nvPr/>
        </p:nvSpPr>
        <p:spPr>
          <a:xfrm>
            <a:off x="4510215" y="5561008"/>
            <a:ext cx="76817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3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Superintendencia</a:t>
            </a:r>
            <a:r>
              <a:rPr lang="en-US" sz="13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Nacional de </a:t>
            </a:r>
            <a:r>
              <a:rPr lang="x-none" sz="13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Aduanas</a:t>
            </a:r>
            <a:r>
              <a:rPr lang="en-US" sz="13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de </a:t>
            </a:r>
            <a:r>
              <a:rPr lang="x-none" sz="13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Administración</a:t>
            </a:r>
            <a:r>
              <a:rPr lang="en-US" sz="13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x-none" sz="13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Tributaria</a:t>
            </a:r>
          </a:p>
        </p:txBody>
      </p:sp>
      <p:pic>
        <p:nvPicPr>
          <p:cNvPr id="4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6E58CB5B-1E29-4B80-A021-1C2BA033D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107" y="596887"/>
            <a:ext cx="3600000" cy="1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>
            <a:extLst>
              <a:ext uri="{FF2B5EF4-FFF2-40B4-BE49-F238E27FC236}">
                <a16:creationId xmlns:a16="http://schemas.microsoft.com/office/drawing/2014/main" id="{E3665059-6AE4-4419-90CA-9AE58A7FDC76}"/>
              </a:ext>
            </a:extLst>
          </p:cNvPr>
          <p:cNvSpPr txBox="1"/>
          <p:nvPr/>
        </p:nvSpPr>
        <p:spPr>
          <a:xfrm>
            <a:off x="984988" y="370791"/>
            <a:ext cx="302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x-none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Resultados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 de </a:t>
            </a:r>
            <a:r>
              <a:rPr lang="x-none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Facilitación</a:t>
            </a:r>
            <a:endParaRPr kumimoji="0" lang="x-none" sz="3600" i="0" u="none" strike="noStrike" kern="1200" cap="none" spc="0" normalizeH="0" baseline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277FAEC-59D5-4706-9314-780323F4394E}"/>
              </a:ext>
            </a:extLst>
          </p:cNvPr>
          <p:cNvSpPr/>
          <p:nvPr/>
        </p:nvSpPr>
        <p:spPr>
          <a:xfrm>
            <a:off x="1117600" y="1744014"/>
            <a:ext cx="75919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F529C075-1238-436A-923C-6B5AA26B0F6C}"/>
              </a:ext>
            </a:extLst>
          </p:cNvPr>
          <p:cNvSpPr txBox="1"/>
          <p:nvPr/>
        </p:nvSpPr>
        <p:spPr>
          <a:xfrm>
            <a:off x="4734294" y="460110"/>
            <a:ext cx="4140000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300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defRPr>
            </a:lvl1pPr>
          </a:lstStyle>
          <a:p>
            <a:r>
              <a:rPr lang="x-none" dirty="0"/>
              <a:t>Programa</a:t>
            </a:r>
            <a:r>
              <a:rPr lang="en-US" dirty="0"/>
              <a:t> FAST</a:t>
            </a:r>
          </a:p>
        </p:txBody>
      </p:sp>
      <p:sp>
        <p:nvSpPr>
          <p:cNvPr id="15" name="Google Shape;387;p29">
            <a:extLst>
              <a:ext uri="{FF2B5EF4-FFF2-40B4-BE49-F238E27FC236}">
                <a16:creationId xmlns:a16="http://schemas.microsoft.com/office/drawing/2014/main" id="{60421F46-2A6E-4D36-8603-FA627E7B0657}"/>
              </a:ext>
            </a:extLst>
          </p:cNvPr>
          <p:cNvSpPr txBox="1">
            <a:spLocks/>
          </p:cNvSpPr>
          <p:nvPr/>
        </p:nvSpPr>
        <p:spPr>
          <a:xfrm>
            <a:off x="1317048" y="2057719"/>
            <a:ext cx="4720465" cy="6175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400"/>
              <a:buFont typeface="Barlow Light"/>
              <a:buNone/>
              <a:tabLst/>
              <a:defRPr/>
            </a:pPr>
            <a:r>
              <a:rPr lang="es-ES" sz="1800" b="1" kern="0" dirty="0">
                <a:solidFill>
                  <a:schemeClr val="accent4">
                    <a:lumMod val="50000"/>
                  </a:schemeClr>
                </a:solidFill>
              </a:rPr>
              <a:t>RESULTADOS IMPLEMENTACIONES 2019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sym typeface="Barlow Light"/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52447163-D1E0-40B8-834C-97485F9D9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653190"/>
              </p:ext>
            </p:extLst>
          </p:nvPr>
        </p:nvGraphicFramePr>
        <p:xfrm>
          <a:off x="984988" y="2762250"/>
          <a:ext cx="5400000" cy="505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D5FE844C-871E-40E7-A5B1-5662C022AC6A}"/>
              </a:ext>
            </a:extLst>
          </p:cNvPr>
          <p:cNvSpPr/>
          <p:nvPr/>
        </p:nvSpPr>
        <p:spPr>
          <a:xfrm>
            <a:off x="10241221" y="1193161"/>
            <a:ext cx="19728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Declaraciones</a:t>
            </a:r>
          </a:p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aduaneras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71EB239-B6F5-40A3-98F1-2D926F12107B}"/>
              </a:ext>
            </a:extLst>
          </p:cNvPr>
          <p:cNvSpPr/>
          <p:nvPr/>
        </p:nvSpPr>
        <p:spPr>
          <a:xfrm>
            <a:off x="8031324" y="1096489"/>
            <a:ext cx="2216371" cy="64633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defTabSz="914306"/>
            <a:r>
              <a:rPr lang="es-PE" sz="3600" dirty="0">
                <a:solidFill>
                  <a:schemeClr val="bg1"/>
                </a:solidFill>
                <a:latin typeface="Univers 57 Condensed" panose="020B0606020202060204" pitchFamily="34" charset="0"/>
              </a:rPr>
              <a:t>414,700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8082F3A-B3DB-4323-912E-CC33058DC341}"/>
              </a:ext>
            </a:extLst>
          </p:cNvPr>
          <p:cNvSpPr/>
          <p:nvPr/>
        </p:nvSpPr>
        <p:spPr>
          <a:xfrm>
            <a:off x="10221395" y="1918402"/>
            <a:ext cx="19728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Millones de documentos</a:t>
            </a:r>
          </a:p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de embarque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E2B82EF-6B81-4C3F-83C7-092E32629263}"/>
              </a:ext>
            </a:extLst>
          </p:cNvPr>
          <p:cNvSpPr/>
          <p:nvPr/>
        </p:nvSpPr>
        <p:spPr>
          <a:xfrm>
            <a:off x="8031324" y="1808875"/>
            <a:ext cx="2216371" cy="64633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defTabSz="914306" eaLnBrk="1" hangingPunct="1"/>
            <a:r>
              <a:rPr lang="es-PE" sz="3600" dirty="0">
                <a:solidFill>
                  <a:schemeClr val="bg1"/>
                </a:solidFill>
                <a:latin typeface="Univers 57 Condensed" panose="020B0606020202060204" pitchFamily="34" charset="0"/>
              </a:rPr>
              <a:t>1.27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CF90C68-1282-4B8B-869A-81CA5EDBAC6B}"/>
              </a:ext>
            </a:extLst>
          </p:cNvPr>
          <p:cNvSpPr/>
          <p:nvPr/>
        </p:nvSpPr>
        <p:spPr>
          <a:xfrm>
            <a:off x="10241221" y="2631504"/>
            <a:ext cx="19728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Millones de envíos</a:t>
            </a:r>
          </a:p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procesados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1FB1C53-F8D4-4C77-966D-C7F06CCACBE9}"/>
              </a:ext>
            </a:extLst>
          </p:cNvPr>
          <p:cNvSpPr/>
          <p:nvPr/>
        </p:nvSpPr>
        <p:spPr>
          <a:xfrm>
            <a:off x="8031324" y="2534832"/>
            <a:ext cx="221637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defTabSz="914306" eaLnBrk="1" hangingPunct="1"/>
            <a:r>
              <a:rPr lang="es-PE" sz="3600" dirty="0">
                <a:solidFill>
                  <a:schemeClr val="bg1"/>
                </a:solidFill>
                <a:latin typeface="Univers 57 Condensed" panose="020B0606020202060204" pitchFamily="34" charset="0"/>
              </a:rPr>
              <a:t>1.81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95F600-4B90-49E4-9BCB-A49907E6A6DC}"/>
              </a:ext>
            </a:extLst>
          </p:cNvPr>
          <p:cNvSpPr/>
          <p:nvPr/>
        </p:nvSpPr>
        <p:spPr>
          <a:xfrm>
            <a:off x="10221395" y="3268353"/>
            <a:ext cx="19728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Notificaciones</a:t>
            </a:r>
          </a:p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electrónicas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B8DEFC0-0739-4471-91F7-108E455BBD25}"/>
              </a:ext>
            </a:extLst>
          </p:cNvPr>
          <p:cNvSpPr/>
          <p:nvPr/>
        </p:nvSpPr>
        <p:spPr>
          <a:xfrm>
            <a:off x="8031324" y="3203572"/>
            <a:ext cx="221637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defTabSz="914306"/>
            <a:r>
              <a:rPr lang="es-PE" sz="3600" dirty="0">
                <a:solidFill>
                  <a:schemeClr val="bg1"/>
                </a:solidFill>
                <a:latin typeface="Univers 57 Condensed" panose="020B0606020202060204" pitchFamily="34" charset="0"/>
              </a:rPr>
              <a:t>3,723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AA0BEFC-EDD9-4018-9401-E72B0C11D63B}"/>
              </a:ext>
            </a:extLst>
          </p:cNvPr>
          <p:cNvSpPr/>
          <p:nvPr/>
        </p:nvSpPr>
        <p:spPr>
          <a:xfrm>
            <a:off x="10247695" y="3989978"/>
            <a:ext cx="197123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Millones US$</a:t>
            </a:r>
          </a:p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en valor FOB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DDF7446-3B5D-4751-80C1-E73BCE6B6FD1}"/>
              </a:ext>
            </a:extLst>
          </p:cNvPr>
          <p:cNvSpPr/>
          <p:nvPr/>
        </p:nvSpPr>
        <p:spPr>
          <a:xfrm>
            <a:off x="8031324" y="3893306"/>
            <a:ext cx="221637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defTabSz="914306"/>
            <a:r>
              <a:rPr lang="es-PE" sz="3600" dirty="0">
                <a:solidFill>
                  <a:schemeClr val="bg1"/>
                </a:solidFill>
                <a:latin typeface="Univers 57 Condensed" panose="020B0606020202060204" pitchFamily="34" charset="0"/>
              </a:rPr>
              <a:t>20,176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C2C2671-F26A-4F1B-AD68-4383916F9C7A}"/>
              </a:ext>
            </a:extLst>
          </p:cNvPr>
          <p:cNvSpPr/>
          <p:nvPr/>
        </p:nvSpPr>
        <p:spPr>
          <a:xfrm>
            <a:off x="10221395" y="4715219"/>
            <a:ext cx="197123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Millones TN</a:t>
            </a:r>
          </a:p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de carga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ECFB7BB-DC70-495C-8732-EEDC8F172EC8}"/>
              </a:ext>
            </a:extLst>
          </p:cNvPr>
          <p:cNvSpPr/>
          <p:nvPr/>
        </p:nvSpPr>
        <p:spPr>
          <a:xfrm>
            <a:off x="8031324" y="4605692"/>
            <a:ext cx="221637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defTabSz="914306"/>
            <a:r>
              <a:rPr lang="es-PE" sz="3600" dirty="0">
                <a:solidFill>
                  <a:schemeClr val="bg1"/>
                </a:solidFill>
                <a:latin typeface="Univers 57 Condensed" panose="020B0606020202060204" pitchFamily="34" charset="0"/>
              </a:rPr>
              <a:t>96.08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2BB0BC5-D560-4A77-B6C0-F9397DDC33CA}"/>
              </a:ext>
            </a:extLst>
          </p:cNvPr>
          <p:cNvSpPr/>
          <p:nvPr/>
        </p:nvSpPr>
        <p:spPr>
          <a:xfrm>
            <a:off x="10241221" y="5428321"/>
            <a:ext cx="197123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Operadores</a:t>
            </a:r>
          </a:p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beneficiados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79A1337-3D56-454E-9838-41A70DEACB9D}"/>
              </a:ext>
            </a:extLst>
          </p:cNvPr>
          <p:cNvSpPr/>
          <p:nvPr/>
        </p:nvSpPr>
        <p:spPr>
          <a:xfrm>
            <a:off x="8031324" y="5331649"/>
            <a:ext cx="221637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defTabSz="914306"/>
            <a:r>
              <a:rPr lang="es-PE" sz="3600" dirty="0">
                <a:solidFill>
                  <a:schemeClr val="bg1"/>
                </a:solidFill>
                <a:latin typeface="Univers 57 Condensed" panose="020B0606020202060204" pitchFamily="34" charset="0"/>
              </a:rPr>
              <a:t>28,000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5D7CA4C-2BB0-404E-B61D-93BA9CA692A9}"/>
              </a:ext>
            </a:extLst>
          </p:cNvPr>
          <p:cNvSpPr/>
          <p:nvPr/>
        </p:nvSpPr>
        <p:spPr>
          <a:xfrm>
            <a:off x="10221395" y="6065170"/>
            <a:ext cx="197123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Solicitudes OEA</a:t>
            </a:r>
          </a:p>
          <a:p>
            <a:pPr defTabSz="914306" eaLnBrk="1" hangingPunct="1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7 Condensed" panose="020B0606020202060204" pitchFamily="34" charset="0"/>
              </a:rPr>
              <a:t>digitales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5DF08FA7-5F3A-425B-A1D7-0D353B9C2249}"/>
              </a:ext>
            </a:extLst>
          </p:cNvPr>
          <p:cNvSpPr/>
          <p:nvPr/>
        </p:nvSpPr>
        <p:spPr>
          <a:xfrm>
            <a:off x="8031324" y="6041368"/>
            <a:ext cx="221637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defTabSz="914306"/>
            <a:r>
              <a:rPr lang="es-PE" sz="3600" dirty="0">
                <a:solidFill>
                  <a:schemeClr val="bg1"/>
                </a:solidFill>
                <a:latin typeface="Univers 57 Condensed" panose="020B0606020202060204" pitchFamily="34" charset="0"/>
              </a:rPr>
              <a:t>114</a:t>
            </a:r>
          </a:p>
        </p:txBody>
      </p:sp>
      <p:pic>
        <p:nvPicPr>
          <p:cNvPr id="34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6E58CB5B-1E29-4B80-A021-1C2BA033DB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2" y="181369"/>
            <a:ext cx="1800000" cy="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4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67">
            <a:extLst>
              <a:ext uri="{FF2B5EF4-FFF2-40B4-BE49-F238E27FC236}">
                <a16:creationId xmlns:a16="http://schemas.microsoft.com/office/drawing/2014/main" id="{0414A936-A75B-4E7F-989A-81A63C542B4C}"/>
              </a:ext>
            </a:extLst>
          </p:cNvPr>
          <p:cNvGrpSpPr/>
          <p:nvPr/>
        </p:nvGrpSpPr>
        <p:grpSpPr>
          <a:xfrm>
            <a:off x="4457745" y="2443136"/>
            <a:ext cx="3278870" cy="3313131"/>
            <a:chOff x="7640634" y="3151188"/>
            <a:chExt cx="9112284" cy="9207500"/>
          </a:xfrm>
        </p:grpSpPr>
        <p:sp>
          <p:nvSpPr>
            <p:cNvPr id="35" name="Фигура">
              <a:extLst>
                <a:ext uri="{FF2B5EF4-FFF2-40B4-BE49-F238E27FC236}">
                  <a16:creationId xmlns:a16="http://schemas.microsoft.com/office/drawing/2014/main" id="{969BFE4E-67DB-46A2-B59A-476F1AECD842}"/>
                </a:ext>
              </a:extLst>
            </p:cNvPr>
            <p:cNvSpPr/>
            <p:nvPr/>
          </p:nvSpPr>
          <p:spPr bwMode="auto">
            <a:xfrm>
              <a:off x="7953372" y="3154363"/>
              <a:ext cx="4135437" cy="3700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35" extrusionOk="0">
                  <a:moveTo>
                    <a:pt x="20269" y="22"/>
                  </a:moveTo>
                  <a:cubicBezTo>
                    <a:pt x="20667" y="-65"/>
                    <a:pt x="21075" y="107"/>
                    <a:pt x="21322" y="466"/>
                  </a:cubicBezTo>
                  <a:cubicBezTo>
                    <a:pt x="21492" y="714"/>
                    <a:pt x="21566" y="1028"/>
                    <a:pt x="21527" y="1338"/>
                  </a:cubicBezTo>
                  <a:lnTo>
                    <a:pt x="21527" y="12909"/>
                  </a:lnTo>
                  <a:lnTo>
                    <a:pt x="10833" y="21535"/>
                  </a:lnTo>
                  <a:lnTo>
                    <a:pt x="764" y="18139"/>
                  </a:lnTo>
                  <a:cubicBezTo>
                    <a:pt x="485" y="18074"/>
                    <a:pt x="246" y="17874"/>
                    <a:pt x="112" y="17592"/>
                  </a:cubicBezTo>
                  <a:cubicBezTo>
                    <a:pt x="-12" y="17331"/>
                    <a:pt x="-34" y="17024"/>
                    <a:pt x="52" y="16744"/>
                  </a:cubicBezTo>
                  <a:cubicBezTo>
                    <a:pt x="1773" y="12106"/>
                    <a:pt x="4604" y="8088"/>
                    <a:pt x="8236" y="5131"/>
                  </a:cubicBezTo>
                  <a:cubicBezTo>
                    <a:pt x="11766" y="2257"/>
                    <a:pt x="15921" y="493"/>
                    <a:pt x="20269" y="22"/>
                  </a:cubicBezTo>
                  <a:close/>
                </a:path>
              </a:pathLst>
            </a:custGeom>
            <a:solidFill>
              <a:srgbClr val="4C5974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Light"/>
              </a:endParaRPr>
            </a:p>
          </p:txBody>
        </p:sp>
        <p:sp>
          <p:nvSpPr>
            <p:cNvPr id="36" name="Фигура">
              <a:extLst>
                <a:ext uri="{FF2B5EF4-FFF2-40B4-BE49-F238E27FC236}">
                  <a16:creationId xmlns:a16="http://schemas.microsoft.com/office/drawing/2014/main" id="{71CFD545-9E1E-43BE-90ED-FD4771D09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9102" y="3151188"/>
              <a:ext cx="4131649" cy="3705719"/>
            </a:xfrm>
            <a:custGeom>
              <a:avLst/>
              <a:gdLst>
                <a:gd name="T0" fmla="*/ 2065800 w 21537"/>
                <a:gd name="T1" fmla="*/ 1852735 h 21535"/>
                <a:gd name="T2" fmla="*/ 2065800 w 21537"/>
                <a:gd name="T3" fmla="*/ 1852735 h 21535"/>
                <a:gd name="T4" fmla="*/ 2065800 w 21537"/>
                <a:gd name="T5" fmla="*/ 1852735 h 21535"/>
                <a:gd name="T6" fmla="*/ 2065800 w 21537"/>
                <a:gd name="T7" fmla="*/ 1852735 h 2153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37" h="21535" extrusionOk="0">
                  <a:moveTo>
                    <a:pt x="1268" y="22"/>
                  </a:moveTo>
                  <a:cubicBezTo>
                    <a:pt x="870" y="-65"/>
                    <a:pt x="462" y="107"/>
                    <a:pt x="215" y="466"/>
                  </a:cubicBezTo>
                  <a:cubicBezTo>
                    <a:pt x="45" y="714"/>
                    <a:pt x="-29" y="1028"/>
                    <a:pt x="10" y="1338"/>
                  </a:cubicBezTo>
                  <a:lnTo>
                    <a:pt x="10" y="12909"/>
                  </a:lnTo>
                  <a:lnTo>
                    <a:pt x="10704" y="21535"/>
                  </a:lnTo>
                  <a:lnTo>
                    <a:pt x="20773" y="18139"/>
                  </a:lnTo>
                  <a:cubicBezTo>
                    <a:pt x="21052" y="18074"/>
                    <a:pt x="21291" y="17874"/>
                    <a:pt x="21425" y="17592"/>
                  </a:cubicBezTo>
                  <a:cubicBezTo>
                    <a:pt x="21549" y="17331"/>
                    <a:pt x="21571" y="17024"/>
                    <a:pt x="21485" y="16744"/>
                  </a:cubicBezTo>
                  <a:cubicBezTo>
                    <a:pt x="19764" y="12106"/>
                    <a:pt x="16933" y="8088"/>
                    <a:pt x="13301" y="5131"/>
                  </a:cubicBezTo>
                  <a:cubicBezTo>
                    <a:pt x="9771" y="2257"/>
                    <a:pt x="5616" y="493"/>
                    <a:pt x="1268" y="22"/>
                  </a:cubicBezTo>
                  <a:close/>
                </a:path>
              </a:pathLst>
            </a:custGeom>
            <a:solidFill>
              <a:srgbClr val="4DA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7" name="Фигура">
              <a:extLst>
                <a:ext uri="{FF2B5EF4-FFF2-40B4-BE49-F238E27FC236}">
                  <a16:creationId xmlns:a16="http://schemas.microsoft.com/office/drawing/2014/main" id="{E854086B-063A-486B-842C-B2398EE59562}"/>
                </a:ext>
              </a:extLst>
            </p:cNvPr>
            <p:cNvSpPr/>
            <p:nvPr/>
          </p:nvSpPr>
          <p:spPr bwMode="auto">
            <a:xfrm>
              <a:off x="7640634" y="6519863"/>
              <a:ext cx="3068638" cy="479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525" extrusionOk="0">
                  <a:moveTo>
                    <a:pt x="15783" y="2999"/>
                  </a:moveTo>
                  <a:lnTo>
                    <a:pt x="2517" y="69"/>
                  </a:lnTo>
                  <a:cubicBezTo>
                    <a:pt x="2166" y="-36"/>
                    <a:pt x="1758" y="-20"/>
                    <a:pt x="1428" y="110"/>
                  </a:cubicBezTo>
                  <a:cubicBezTo>
                    <a:pt x="1175" y="211"/>
                    <a:pt x="991" y="371"/>
                    <a:pt x="915" y="558"/>
                  </a:cubicBezTo>
                  <a:cubicBezTo>
                    <a:pt x="-459" y="4227"/>
                    <a:pt x="-283" y="8070"/>
                    <a:pt x="1424" y="11678"/>
                  </a:cubicBezTo>
                  <a:cubicBezTo>
                    <a:pt x="3187" y="15403"/>
                    <a:pt x="6510" y="18732"/>
                    <a:pt x="11019" y="21291"/>
                  </a:cubicBezTo>
                  <a:cubicBezTo>
                    <a:pt x="11327" y="21483"/>
                    <a:pt x="11761" y="21564"/>
                    <a:pt x="12179" y="21506"/>
                  </a:cubicBezTo>
                  <a:cubicBezTo>
                    <a:pt x="12481" y="21464"/>
                    <a:pt x="12749" y="21352"/>
                    <a:pt x="12933" y="21191"/>
                  </a:cubicBezTo>
                  <a:lnTo>
                    <a:pt x="21141" y="13551"/>
                  </a:lnTo>
                  <a:lnTo>
                    <a:pt x="15783" y="2999"/>
                  </a:lnTo>
                  <a:close/>
                </a:path>
              </a:pathLst>
            </a:custGeom>
            <a:solidFill>
              <a:srgbClr val="6C88B7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Light"/>
              </a:endParaRPr>
            </a:p>
          </p:txBody>
        </p:sp>
        <p:sp>
          <p:nvSpPr>
            <p:cNvPr id="38" name="Фигура">
              <a:extLst>
                <a:ext uri="{FF2B5EF4-FFF2-40B4-BE49-F238E27FC236}">
                  <a16:creationId xmlns:a16="http://schemas.microsoft.com/office/drawing/2014/main" id="{2F6F5D45-5936-4413-901A-42344964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7341" y="6515347"/>
              <a:ext cx="3075577" cy="4798907"/>
            </a:xfrm>
            <a:custGeom>
              <a:avLst/>
              <a:gdLst>
                <a:gd name="T0" fmla="*/ 1537770 w 21141"/>
                <a:gd name="T1" fmla="*/ 2399292 h 21525"/>
                <a:gd name="T2" fmla="*/ 1537770 w 21141"/>
                <a:gd name="T3" fmla="*/ 2399292 h 21525"/>
                <a:gd name="T4" fmla="*/ 1537770 w 21141"/>
                <a:gd name="T5" fmla="*/ 2399292 h 21525"/>
                <a:gd name="T6" fmla="*/ 1537770 w 21141"/>
                <a:gd name="T7" fmla="*/ 2399292 h 2152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41" h="21525" extrusionOk="0">
                  <a:moveTo>
                    <a:pt x="5358" y="2999"/>
                  </a:moveTo>
                  <a:lnTo>
                    <a:pt x="18624" y="69"/>
                  </a:lnTo>
                  <a:cubicBezTo>
                    <a:pt x="18975" y="-36"/>
                    <a:pt x="19383" y="-20"/>
                    <a:pt x="19713" y="110"/>
                  </a:cubicBezTo>
                  <a:cubicBezTo>
                    <a:pt x="19966" y="211"/>
                    <a:pt x="20150" y="371"/>
                    <a:pt x="20226" y="558"/>
                  </a:cubicBezTo>
                  <a:cubicBezTo>
                    <a:pt x="21600" y="4227"/>
                    <a:pt x="21424" y="8070"/>
                    <a:pt x="19717" y="11678"/>
                  </a:cubicBezTo>
                  <a:cubicBezTo>
                    <a:pt x="17954" y="15403"/>
                    <a:pt x="14631" y="18732"/>
                    <a:pt x="10122" y="21291"/>
                  </a:cubicBezTo>
                  <a:cubicBezTo>
                    <a:pt x="9814" y="21483"/>
                    <a:pt x="9380" y="21564"/>
                    <a:pt x="8962" y="21506"/>
                  </a:cubicBezTo>
                  <a:cubicBezTo>
                    <a:pt x="8660" y="21464"/>
                    <a:pt x="8392" y="21352"/>
                    <a:pt x="8208" y="21191"/>
                  </a:cubicBezTo>
                  <a:lnTo>
                    <a:pt x="0" y="13551"/>
                  </a:lnTo>
                  <a:lnTo>
                    <a:pt x="5358" y="2999"/>
                  </a:lnTo>
                  <a:close/>
                </a:path>
              </a:pathLst>
            </a:custGeom>
            <a:solidFill>
              <a:srgbClr val="398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39" name="Фигура">
              <a:extLst>
                <a:ext uri="{FF2B5EF4-FFF2-40B4-BE49-F238E27FC236}">
                  <a16:creationId xmlns:a16="http://schemas.microsoft.com/office/drawing/2014/main" id="{530D02B4-50BA-434F-872A-B9681F3C851A}"/>
                </a:ext>
              </a:extLst>
            </p:cNvPr>
            <p:cNvSpPr/>
            <p:nvPr/>
          </p:nvSpPr>
          <p:spPr bwMode="auto">
            <a:xfrm>
              <a:off x="9742484" y="9767888"/>
              <a:ext cx="4968875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20" extrusionOk="0">
                  <a:moveTo>
                    <a:pt x="407" y="15716"/>
                  </a:moveTo>
                  <a:cubicBezTo>
                    <a:pt x="208" y="15427"/>
                    <a:pt x="70" y="15008"/>
                    <a:pt x="21" y="14538"/>
                  </a:cubicBezTo>
                  <a:cubicBezTo>
                    <a:pt x="-31" y="14048"/>
                    <a:pt x="17" y="13538"/>
                    <a:pt x="154" y="13113"/>
                  </a:cubicBezTo>
                  <a:lnTo>
                    <a:pt x="5162" y="0"/>
                  </a:lnTo>
                  <a:lnTo>
                    <a:pt x="16379" y="0"/>
                  </a:lnTo>
                  <a:lnTo>
                    <a:pt x="21322" y="13249"/>
                  </a:lnTo>
                  <a:cubicBezTo>
                    <a:pt x="21490" y="13641"/>
                    <a:pt x="21569" y="14146"/>
                    <a:pt x="21541" y="14651"/>
                  </a:cubicBezTo>
                  <a:cubicBezTo>
                    <a:pt x="21512" y="15169"/>
                    <a:pt x="21373" y="15642"/>
                    <a:pt x="21156" y="15957"/>
                  </a:cubicBezTo>
                  <a:cubicBezTo>
                    <a:pt x="18132" y="19518"/>
                    <a:pt x="14660" y="21440"/>
                    <a:pt x="11111" y="21517"/>
                  </a:cubicBezTo>
                  <a:cubicBezTo>
                    <a:pt x="7326" y="21600"/>
                    <a:pt x="3609" y="19585"/>
                    <a:pt x="407" y="15716"/>
                  </a:cubicBezTo>
                  <a:close/>
                </a:path>
              </a:pathLst>
            </a:custGeom>
            <a:solidFill>
              <a:srgbClr val="2B526A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Light"/>
              </a:endParaRPr>
            </a:p>
          </p:txBody>
        </p:sp>
        <p:sp>
          <p:nvSpPr>
            <p:cNvPr id="40" name="TextBox 41">
              <a:extLst>
                <a:ext uri="{FF2B5EF4-FFF2-40B4-BE49-F238E27FC236}">
                  <a16:creationId xmlns:a16="http://schemas.microsoft.com/office/drawing/2014/main" id="{63999B29-D48C-4E5B-B9FE-EA5032D2A410}"/>
                </a:ext>
              </a:extLst>
            </p:cNvPr>
            <p:cNvSpPr txBox="1"/>
            <p:nvPr/>
          </p:nvSpPr>
          <p:spPr>
            <a:xfrm>
              <a:off x="13557439" y="3934867"/>
              <a:ext cx="931963" cy="21383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ctr" defTabSz="1828434">
                <a:defRPr/>
              </a:pPr>
              <a:r>
                <a:rPr lang="en-US" sz="4400" b="1" kern="0" dirty="0">
                  <a:solidFill>
                    <a:srgbClr val="FFFFFF"/>
                  </a:solidFill>
                  <a:latin typeface="Poppins" pitchFamily="2" charset="77"/>
                  <a:cs typeface="Poppins" pitchFamily="2" charset="77"/>
                </a:rPr>
                <a:t>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xtBox 42">
              <a:extLst>
                <a:ext uri="{FF2B5EF4-FFF2-40B4-BE49-F238E27FC236}">
                  <a16:creationId xmlns:a16="http://schemas.microsoft.com/office/drawing/2014/main" id="{C6877D3E-EBCE-451D-83A8-1735AE0BAC73}"/>
                </a:ext>
              </a:extLst>
            </p:cNvPr>
            <p:cNvSpPr txBox="1"/>
            <p:nvPr/>
          </p:nvSpPr>
          <p:spPr>
            <a:xfrm>
              <a:off x="14567453" y="7725309"/>
              <a:ext cx="1279444" cy="21383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ctr" defTabSz="1828434">
                <a:defRPr/>
              </a:pPr>
              <a:r>
                <a:rPr lang="en-US" sz="4400" b="1" kern="0" dirty="0">
                  <a:solidFill>
                    <a:srgbClr val="FFFFFF"/>
                  </a:solidFill>
                  <a:latin typeface="Poppins" pitchFamily="2" charset="77"/>
                  <a:cs typeface="Poppins" pitchFamily="2" charset="77"/>
                </a:rPr>
                <a:t>E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xtBox 43">
              <a:extLst>
                <a:ext uri="{FF2B5EF4-FFF2-40B4-BE49-F238E27FC236}">
                  <a16:creationId xmlns:a16="http://schemas.microsoft.com/office/drawing/2014/main" id="{82AC9DAE-5E98-4111-8102-9204D120F782}"/>
                </a:ext>
              </a:extLst>
            </p:cNvPr>
            <p:cNvSpPr txBox="1"/>
            <p:nvPr/>
          </p:nvSpPr>
          <p:spPr>
            <a:xfrm>
              <a:off x="8496094" y="7725309"/>
              <a:ext cx="1341813" cy="21383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itchFamily="2" charset="77"/>
                  <a:cs typeface="Poppins" pitchFamily="2" charset="77"/>
                </a:rPr>
                <a:t>C</a:t>
              </a:r>
            </a:p>
          </p:txBody>
        </p:sp>
        <p:sp>
          <p:nvSpPr>
            <p:cNvPr id="43" name="TextBox 44">
              <a:extLst>
                <a:ext uri="{FF2B5EF4-FFF2-40B4-BE49-F238E27FC236}">
                  <a16:creationId xmlns:a16="http://schemas.microsoft.com/office/drawing/2014/main" id="{88C7EF8A-CF92-47AD-B252-EA51379D754E}"/>
                </a:ext>
              </a:extLst>
            </p:cNvPr>
            <p:cNvSpPr txBox="1"/>
            <p:nvPr/>
          </p:nvSpPr>
          <p:spPr>
            <a:xfrm>
              <a:off x="11487715" y="9994110"/>
              <a:ext cx="1395274" cy="21383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itchFamily="2" charset="77"/>
                  <a:cs typeface="Poppins" pitchFamily="2" charset="77"/>
                </a:rPr>
                <a:t>R</a:t>
              </a:r>
            </a:p>
          </p:txBody>
        </p:sp>
        <p:sp>
          <p:nvSpPr>
            <p:cNvPr id="44" name="TextBox 45">
              <a:extLst>
                <a:ext uri="{FF2B5EF4-FFF2-40B4-BE49-F238E27FC236}">
                  <a16:creationId xmlns:a16="http://schemas.microsoft.com/office/drawing/2014/main" id="{8B7DBB39-2A66-4613-ACA0-0B0BD50677F8}"/>
                </a:ext>
              </a:extLst>
            </p:cNvPr>
            <p:cNvSpPr txBox="1"/>
            <p:nvPr/>
          </p:nvSpPr>
          <p:spPr>
            <a:xfrm>
              <a:off x="9675330" y="4082854"/>
              <a:ext cx="1061559" cy="18381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itchFamily="2" charset="77"/>
                  <a:cs typeface="Poppins" pitchFamily="2" charset="77"/>
                </a:rPr>
                <a:t>F</a:t>
              </a:r>
            </a:p>
          </p:txBody>
        </p:sp>
        <p:sp>
          <p:nvSpPr>
            <p:cNvPr id="45" name="TextBox 46">
              <a:extLst>
                <a:ext uri="{FF2B5EF4-FFF2-40B4-BE49-F238E27FC236}">
                  <a16:creationId xmlns:a16="http://schemas.microsoft.com/office/drawing/2014/main" id="{39234E63-97F2-459F-BF5E-076C89C32A4F}"/>
                </a:ext>
              </a:extLst>
            </p:cNvPr>
            <p:cNvSpPr txBox="1"/>
            <p:nvPr/>
          </p:nvSpPr>
          <p:spPr>
            <a:xfrm>
              <a:off x="10316136" y="6363361"/>
              <a:ext cx="3738438" cy="198525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PROYECTO</a:t>
              </a:r>
            </a:p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DE SALIDA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</p:grpSp>
      <p:sp>
        <p:nvSpPr>
          <p:cNvPr id="46" name="TextBox 47">
            <a:extLst>
              <a:ext uri="{FF2B5EF4-FFF2-40B4-BE49-F238E27FC236}">
                <a16:creationId xmlns:a16="http://schemas.microsoft.com/office/drawing/2014/main" id="{0285CA5A-4F6E-4A78-B40F-350091984F4D}"/>
              </a:ext>
            </a:extLst>
          </p:cNvPr>
          <p:cNvSpPr txBox="1"/>
          <p:nvPr/>
        </p:nvSpPr>
        <p:spPr>
          <a:xfrm>
            <a:off x="3771044" y="2910882"/>
            <a:ext cx="854633" cy="37040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100" b="1" dirty="0">
                <a:solidFill>
                  <a:srgbClr val="4C597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FACTURA</a:t>
            </a:r>
          </a:p>
          <a:p>
            <a:pPr algn="r" defTabSz="1828434"/>
            <a:r>
              <a:rPr lang="en-US" sz="1100" b="1" dirty="0">
                <a:solidFill>
                  <a:srgbClr val="4C597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ELECTRÓNICA</a:t>
            </a:r>
          </a:p>
        </p:txBody>
      </p:sp>
      <p:sp>
        <p:nvSpPr>
          <p:cNvPr id="48" name="TextBox 51">
            <a:extLst>
              <a:ext uri="{FF2B5EF4-FFF2-40B4-BE49-F238E27FC236}">
                <a16:creationId xmlns:a16="http://schemas.microsoft.com/office/drawing/2014/main" id="{B07DA458-1C13-4639-A888-E9B89A58D662}"/>
              </a:ext>
            </a:extLst>
          </p:cNvPr>
          <p:cNvSpPr txBox="1"/>
          <p:nvPr/>
        </p:nvSpPr>
        <p:spPr>
          <a:xfrm>
            <a:off x="3374007" y="4301609"/>
            <a:ext cx="118173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100" b="1" dirty="0">
                <a:solidFill>
                  <a:srgbClr val="6C88B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NUEVO MODELO</a:t>
            </a:r>
          </a:p>
          <a:p>
            <a:pPr algn="r" defTabSz="1828434"/>
            <a:r>
              <a:rPr lang="en-US" sz="1100" b="1" dirty="0">
                <a:solidFill>
                  <a:srgbClr val="6C88B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 CONTROL</a:t>
            </a:r>
          </a:p>
        </p:txBody>
      </p:sp>
      <p:sp>
        <p:nvSpPr>
          <p:cNvPr id="50" name="TextBox 54">
            <a:extLst>
              <a:ext uri="{FF2B5EF4-FFF2-40B4-BE49-F238E27FC236}">
                <a16:creationId xmlns:a16="http://schemas.microsoft.com/office/drawing/2014/main" id="{3739C31B-9C66-49BA-935E-51D403180317}"/>
              </a:ext>
            </a:extLst>
          </p:cNvPr>
          <p:cNvSpPr txBox="1"/>
          <p:nvPr/>
        </p:nvSpPr>
        <p:spPr>
          <a:xfrm>
            <a:off x="5387377" y="5887269"/>
            <a:ext cx="141897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8434"/>
            <a:r>
              <a:rPr lang="en-US" sz="1100" b="1" dirty="0">
                <a:solidFill>
                  <a:srgbClr val="2B526A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NUEVO PROCESO</a:t>
            </a:r>
          </a:p>
          <a:p>
            <a:pPr algn="ctr" defTabSz="1828434"/>
            <a:r>
              <a:rPr lang="en-US" sz="1100" b="1" dirty="0">
                <a:solidFill>
                  <a:srgbClr val="2B526A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 REGULARIZACIÓN</a:t>
            </a:r>
          </a:p>
        </p:txBody>
      </p:sp>
      <p:sp>
        <p:nvSpPr>
          <p:cNvPr id="52" name="TextBox 65">
            <a:extLst>
              <a:ext uri="{FF2B5EF4-FFF2-40B4-BE49-F238E27FC236}">
                <a16:creationId xmlns:a16="http://schemas.microsoft.com/office/drawing/2014/main" id="{9BBE3BFC-5444-4F03-864B-582CEEA7AD07}"/>
              </a:ext>
            </a:extLst>
          </p:cNvPr>
          <p:cNvSpPr txBox="1"/>
          <p:nvPr/>
        </p:nvSpPr>
        <p:spPr>
          <a:xfrm>
            <a:off x="7525695" y="2893652"/>
            <a:ext cx="106471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/>
            <a:r>
              <a:rPr lang="en-US" sz="1100" b="1" dirty="0">
                <a:solidFill>
                  <a:srgbClr val="4DADB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INFORMACIÓN</a:t>
            </a:r>
          </a:p>
          <a:p>
            <a:pPr defTabSz="1828434"/>
            <a:r>
              <a:rPr lang="en-US" sz="1100" b="1" dirty="0">
                <a:solidFill>
                  <a:srgbClr val="4DADB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ANTICIPADA</a:t>
            </a:r>
          </a:p>
        </p:txBody>
      </p:sp>
      <p:sp>
        <p:nvSpPr>
          <p:cNvPr id="54" name="TextBox 63">
            <a:extLst>
              <a:ext uri="{FF2B5EF4-FFF2-40B4-BE49-F238E27FC236}">
                <a16:creationId xmlns:a16="http://schemas.microsoft.com/office/drawing/2014/main" id="{47EA88D0-70F5-46E3-B361-029AFEA75757}"/>
              </a:ext>
            </a:extLst>
          </p:cNvPr>
          <p:cNvSpPr txBox="1"/>
          <p:nvPr/>
        </p:nvSpPr>
        <p:spPr>
          <a:xfrm>
            <a:off x="7698315" y="4301610"/>
            <a:ext cx="142539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/>
            <a:r>
              <a:rPr lang="en-US" sz="1100" b="1" dirty="0">
                <a:solidFill>
                  <a:srgbClr val="3984A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PROMOVER EL</a:t>
            </a:r>
          </a:p>
          <a:p>
            <a:pPr defTabSz="1828434"/>
            <a:r>
              <a:rPr lang="en-US" sz="1100" b="1" dirty="0">
                <a:solidFill>
                  <a:srgbClr val="3984A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EMBARQUE DIRECTO</a:t>
            </a: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34707DC3-5BCD-4B41-BA83-3314B09F016A}"/>
              </a:ext>
            </a:extLst>
          </p:cNvPr>
          <p:cNvSpPr/>
          <p:nvPr/>
        </p:nvSpPr>
        <p:spPr>
          <a:xfrm>
            <a:off x="1975766" y="2119052"/>
            <a:ext cx="900000" cy="90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8D593553-53D1-48A3-98B8-A673CF103672}"/>
              </a:ext>
            </a:extLst>
          </p:cNvPr>
          <p:cNvSpPr/>
          <p:nvPr/>
        </p:nvSpPr>
        <p:spPr>
          <a:xfrm>
            <a:off x="1980514" y="5287605"/>
            <a:ext cx="900000" cy="90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C6F63493-B715-49E3-B709-7F1A6C304916}"/>
              </a:ext>
            </a:extLst>
          </p:cNvPr>
          <p:cNvSpPr/>
          <p:nvPr/>
        </p:nvSpPr>
        <p:spPr>
          <a:xfrm flipH="1">
            <a:off x="9049387" y="1979550"/>
            <a:ext cx="900000" cy="90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B8150156-4C81-495F-A48D-714893FCF1E6}"/>
              </a:ext>
            </a:extLst>
          </p:cNvPr>
          <p:cNvSpPr/>
          <p:nvPr/>
        </p:nvSpPr>
        <p:spPr>
          <a:xfrm flipH="1">
            <a:off x="9061750" y="5292755"/>
            <a:ext cx="900000" cy="90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84" name="Gráfico 83" descr="Internet">
            <a:extLst>
              <a:ext uri="{FF2B5EF4-FFF2-40B4-BE49-F238E27FC236}">
                <a16:creationId xmlns:a16="http://schemas.microsoft.com/office/drawing/2014/main" id="{C8E11315-726E-4F03-B592-176FE4C4D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5766" y="2293265"/>
            <a:ext cx="540000" cy="540000"/>
          </a:xfrm>
          <a:prstGeom prst="rect">
            <a:avLst/>
          </a:prstGeom>
        </p:spPr>
      </p:pic>
      <p:grpSp>
        <p:nvGrpSpPr>
          <p:cNvPr id="99" name="Grupo 98">
            <a:extLst>
              <a:ext uri="{FF2B5EF4-FFF2-40B4-BE49-F238E27FC236}">
                <a16:creationId xmlns:a16="http://schemas.microsoft.com/office/drawing/2014/main" id="{30D4C507-A82E-45B4-8DC3-203A24EB51BE}"/>
              </a:ext>
            </a:extLst>
          </p:cNvPr>
          <p:cNvGrpSpPr/>
          <p:nvPr/>
        </p:nvGrpSpPr>
        <p:grpSpPr>
          <a:xfrm>
            <a:off x="583255" y="4015095"/>
            <a:ext cx="900000" cy="900000"/>
            <a:chOff x="583255" y="3230429"/>
            <a:chExt cx="900000" cy="900000"/>
          </a:xfrm>
        </p:grpSpPr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2C6A926F-0552-49CF-B596-E8C0FA37ACBB}"/>
                </a:ext>
              </a:extLst>
            </p:cNvPr>
            <p:cNvSpPr/>
            <p:nvPr/>
          </p:nvSpPr>
          <p:spPr>
            <a:xfrm>
              <a:off x="583255" y="3230429"/>
              <a:ext cx="900000" cy="90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pic>
          <p:nvPicPr>
            <p:cNvPr id="86" name="Gráfico 85" descr="Smartphone">
              <a:extLst>
                <a:ext uri="{FF2B5EF4-FFF2-40B4-BE49-F238E27FC236}">
                  <a16:creationId xmlns:a16="http://schemas.microsoft.com/office/drawing/2014/main" id="{2CBCAB5E-D74D-4B54-8F8C-4FEF797FE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3875" y="3401051"/>
              <a:ext cx="540000" cy="540000"/>
            </a:xfrm>
            <a:prstGeom prst="rect">
              <a:avLst/>
            </a:prstGeom>
          </p:spPr>
        </p:pic>
      </p:grpSp>
      <p:pic>
        <p:nvPicPr>
          <p:cNvPr id="88" name="Gráfico 87" descr="Arroyo">
            <a:extLst>
              <a:ext uri="{FF2B5EF4-FFF2-40B4-BE49-F238E27FC236}">
                <a16:creationId xmlns:a16="http://schemas.microsoft.com/office/drawing/2014/main" id="{55E7B1D1-2081-47BD-9D5A-48E3DE7220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9387" y="2159550"/>
            <a:ext cx="540000" cy="540000"/>
          </a:xfrm>
          <a:prstGeom prst="rect">
            <a:avLst/>
          </a:prstGeom>
        </p:spPr>
      </p:pic>
      <p:pic>
        <p:nvPicPr>
          <p:cNvPr id="90" name="Gráfico 89" descr="Nube sincronizándose">
            <a:extLst>
              <a:ext uri="{FF2B5EF4-FFF2-40B4-BE49-F238E27FC236}">
                <a16:creationId xmlns:a16="http://schemas.microsoft.com/office/drawing/2014/main" id="{DA7CAF18-0453-43A5-84C4-B4B204309F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55766" y="5439393"/>
            <a:ext cx="540000" cy="540000"/>
          </a:xfrm>
          <a:prstGeom prst="rect">
            <a:avLst/>
          </a:prstGeom>
        </p:spPr>
      </p:pic>
      <p:grpSp>
        <p:nvGrpSpPr>
          <p:cNvPr id="98" name="Grupo 97">
            <a:extLst>
              <a:ext uri="{FF2B5EF4-FFF2-40B4-BE49-F238E27FC236}">
                <a16:creationId xmlns:a16="http://schemas.microsoft.com/office/drawing/2014/main" id="{D95FA582-974A-4231-B05B-8A150E65E4ED}"/>
              </a:ext>
            </a:extLst>
          </p:cNvPr>
          <p:cNvGrpSpPr/>
          <p:nvPr/>
        </p:nvGrpSpPr>
        <p:grpSpPr>
          <a:xfrm>
            <a:off x="10708745" y="4015095"/>
            <a:ext cx="900000" cy="900000"/>
            <a:chOff x="10179290" y="3230429"/>
            <a:chExt cx="900000" cy="900000"/>
          </a:xfrm>
        </p:grpSpPr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86E50E1E-952E-4DC4-B70A-94A25C82AA15}"/>
                </a:ext>
              </a:extLst>
            </p:cNvPr>
            <p:cNvSpPr/>
            <p:nvPr/>
          </p:nvSpPr>
          <p:spPr>
            <a:xfrm flipH="1">
              <a:off x="10179290" y="3230429"/>
              <a:ext cx="900000" cy="90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pic>
          <p:nvPicPr>
            <p:cNvPr id="92" name="Gráfico 91" descr="Correo electrónico">
              <a:extLst>
                <a:ext uri="{FF2B5EF4-FFF2-40B4-BE49-F238E27FC236}">
                  <a16:creationId xmlns:a16="http://schemas.microsoft.com/office/drawing/2014/main" id="{3162CE06-2BDF-41A8-BF23-22D69B95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63299" y="3401051"/>
              <a:ext cx="540000" cy="540000"/>
            </a:xfrm>
            <a:prstGeom prst="rect">
              <a:avLst/>
            </a:prstGeom>
          </p:spPr>
        </p:pic>
      </p:grpSp>
      <p:pic>
        <p:nvPicPr>
          <p:cNvPr id="94" name="Gráfico 93" descr="Público de destino">
            <a:extLst>
              <a:ext uri="{FF2B5EF4-FFF2-40B4-BE49-F238E27FC236}">
                <a16:creationId xmlns:a16="http://schemas.microsoft.com/office/drawing/2014/main" id="{36EB9B7C-2EC9-4809-B772-A5003A0190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41750" y="5493761"/>
            <a:ext cx="540000" cy="540000"/>
          </a:xfrm>
          <a:prstGeom prst="rect">
            <a:avLst/>
          </a:prstGeom>
        </p:spPr>
      </p:pic>
      <p:sp>
        <p:nvSpPr>
          <p:cNvPr id="95" name="Rectángulo 94">
            <a:extLst>
              <a:ext uri="{FF2B5EF4-FFF2-40B4-BE49-F238E27FC236}">
                <a16:creationId xmlns:a16="http://schemas.microsoft.com/office/drawing/2014/main" id="{FCA19D5D-11A1-4922-969F-412627E50436}"/>
              </a:ext>
            </a:extLst>
          </p:cNvPr>
          <p:cNvSpPr/>
          <p:nvPr/>
        </p:nvSpPr>
        <p:spPr>
          <a:xfrm>
            <a:off x="1165766" y="3059910"/>
            <a:ext cx="2520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FORMATOS</a:t>
            </a:r>
          </a:p>
          <a:p>
            <a:pPr algn="ctr"/>
            <a:r>
              <a:rPr lang="es-P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ELECTRÓNICOS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DD40EFAC-5A81-4936-A234-9626464DC744}"/>
              </a:ext>
            </a:extLst>
          </p:cNvPr>
          <p:cNvSpPr/>
          <p:nvPr/>
        </p:nvSpPr>
        <p:spPr>
          <a:xfrm>
            <a:off x="1165766" y="6248237"/>
            <a:ext cx="252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VENTANILLA ÚNICA DE</a:t>
            </a:r>
          </a:p>
          <a:p>
            <a:pPr algn="ctr"/>
            <a:r>
              <a:rPr lang="es-P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COMERCIO EXTERIOR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A18B4EB2-2669-412C-9E20-FAC088E938A1}"/>
              </a:ext>
            </a:extLst>
          </p:cNvPr>
          <p:cNvSpPr/>
          <p:nvPr/>
        </p:nvSpPr>
        <p:spPr>
          <a:xfrm>
            <a:off x="1497339" y="4234227"/>
            <a:ext cx="2520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DISPOSITIVOS</a:t>
            </a:r>
          </a:p>
          <a:p>
            <a:r>
              <a:rPr lang="es-P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MÓVILES</a:t>
            </a: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5B3D847D-11D0-49B3-8BC9-BFCF5994276D}"/>
              </a:ext>
            </a:extLst>
          </p:cNvPr>
          <p:cNvSpPr/>
          <p:nvPr/>
        </p:nvSpPr>
        <p:spPr>
          <a:xfrm>
            <a:off x="8174661" y="4234227"/>
            <a:ext cx="2520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P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NOTIFICACIONES</a:t>
            </a:r>
          </a:p>
          <a:p>
            <a:pPr algn="r"/>
            <a:r>
              <a:rPr lang="es-P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ELECTRÓNICAS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1A113877-FBFB-448B-BE6D-94B5586C330A}"/>
              </a:ext>
            </a:extLst>
          </p:cNvPr>
          <p:cNvSpPr/>
          <p:nvPr/>
        </p:nvSpPr>
        <p:spPr>
          <a:xfrm>
            <a:off x="8204663" y="6306245"/>
            <a:ext cx="2520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DESPACHO DIFERENCIADO</a:t>
            </a:r>
          </a:p>
          <a:p>
            <a:pPr algn="ctr"/>
            <a:r>
              <a:rPr lang="es-P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OEA</a:t>
            </a:r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932EB0A6-C314-4315-9043-543D39E3C2E8}"/>
              </a:ext>
            </a:extLst>
          </p:cNvPr>
          <p:cNvSpPr/>
          <p:nvPr/>
        </p:nvSpPr>
        <p:spPr>
          <a:xfrm>
            <a:off x="8239387" y="2920408"/>
            <a:ext cx="2520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MANDATO</a:t>
            </a:r>
          </a:p>
          <a:p>
            <a:pPr algn="ctr"/>
            <a:r>
              <a:rPr lang="es-P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ELECTRÓNICO</a:t>
            </a:r>
          </a:p>
        </p:txBody>
      </p:sp>
      <p:pic>
        <p:nvPicPr>
          <p:cNvPr id="103" name="13 Imagen">
            <a:extLst>
              <a:ext uri="{FF2B5EF4-FFF2-40B4-BE49-F238E27FC236}">
                <a16:creationId xmlns:a16="http://schemas.microsoft.com/office/drawing/2014/main" id="{2017B65C-EB4F-4414-9559-7F9B58C812F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410" y="4272847"/>
            <a:ext cx="1080000" cy="483472"/>
          </a:xfrm>
          <a:prstGeom prst="rect">
            <a:avLst/>
          </a:prstGeom>
          <a:ln>
            <a:noFill/>
          </a:ln>
        </p:spPr>
      </p:pic>
      <p:sp>
        <p:nvSpPr>
          <p:cNvPr id="47" name="TextBox 9">
            <a:extLst>
              <a:ext uri="{FF2B5EF4-FFF2-40B4-BE49-F238E27FC236}">
                <a16:creationId xmlns:a16="http://schemas.microsoft.com/office/drawing/2014/main" id="{3836E968-293E-490E-A400-3C48CC528841}"/>
              </a:ext>
            </a:extLst>
          </p:cNvPr>
          <p:cNvSpPr txBox="1"/>
          <p:nvPr/>
        </p:nvSpPr>
        <p:spPr>
          <a:xfrm>
            <a:off x="984988" y="370791"/>
            <a:ext cx="302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x-none" sz="360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Retos</a:t>
            </a:r>
          </a:p>
          <a:p>
            <a:pPr lvl="0"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2020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55" name="Rectangle 10">
            <a:extLst>
              <a:ext uri="{FF2B5EF4-FFF2-40B4-BE49-F238E27FC236}">
                <a16:creationId xmlns:a16="http://schemas.microsoft.com/office/drawing/2014/main" id="{C1C0981A-762E-4E47-B2C2-805974A6D4F3}"/>
              </a:ext>
            </a:extLst>
          </p:cNvPr>
          <p:cNvSpPr/>
          <p:nvPr/>
        </p:nvSpPr>
        <p:spPr>
          <a:xfrm>
            <a:off x="1117600" y="1744014"/>
            <a:ext cx="75919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6" name="TextBox 11">
            <a:extLst>
              <a:ext uri="{FF2B5EF4-FFF2-40B4-BE49-F238E27FC236}">
                <a16:creationId xmlns:a16="http://schemas.microsoft.com/office/drawing/2014/main" id="{EE893258-6BB6-4149-BB81-9E080217D331}"/>
              </a:ext>
            </a:extLst>
          </p:cNvPr>
          <p:cNvSpPr txBox="1"/>
          <p:nvPr/>
        </p:nvSpPr>
        <p:spPr>
          <a:xfrm>
            <a:off x="4198360" y="869388"/>
            <a:ext cx="4140000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300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Nuevo </a:t>
            </a:r>
            <a:r>
              <a:rPr lang="x-none" dirty="0"/>
              <a:t>modelo</a:t>
            </a:r>
            <a:r>
              <a:rPr lang="en-US" dirty="0"/>
              <a:t> de </a:t>
            </a:r>
            <a:r>
              <a:rPr lang="x-none" dirty="0"/>
              <a:t>exportación</a:t>
            </a:r>
          </a:p>
        </p:txBody>
      </p:sp>
      <p:pic>
        <p:nvPicPr>
          <p:cNvPr id="49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6E58CB5B-1E29-4B80-A021-1C2BA033DB6B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2" y="181369"/>
            <a:ext cx="1800000" cy="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59">
            <a:extLst>
              <a:ext uri="{FF2B5EF4-FFF2-40B4-BE49-F238E27FC236}">
                <a16:creationId xmlns:a16="http://schemas.microsoft.com/office/drawing/2014/main" id="{252D41CA-3242-4F64-8153-C7A995929512}"/>
              </a:ext>
            </a:extLst>
          </p:cNvPr>
          <p:cNvSpPr/>
          <p:nvPr/>
        </p:nvSpPr>
        <p:spPr>
          <a:xfrm>
            <a:off x="4638512" y="152720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PROCESO DE SALIDA DE MERCANCÍAS – REGULARIZACIÓN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62026F9-BFB3-47C9-8B30-5FAB76081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88" y="2261613"/>
            <a:ext cx="1623477" cy="4036753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C53B906F-790D-435C-A053-4A882FFFFCD7}"/>
              </a:ext>
            </a:extLst>
          </p:cNvPr>
          <p:cNvGrpSpPr>
            <a:grpSpLocks noChangeAspect="1"/>
          </p:cNvGrpSpPr>
          <p:nvPr/>
        </p:nvGrpSpPr>
        <p:grpSpPr>
          <a:xfrm>
            <a:off x="4734294" y="1957038"/>
            <a:ext cx="5904628" cy="4596820"/>
            <a:chOff x="3698301" y="880149"/>
            <a:chExt cx="4380116" cy="3409970"/>
          </a:xfrm>
        </p:grpSpPr>
        <p:sp>
          <p:nvSpPr>
            <p:cNvPr id="25" name="Google Shape;355;p34">
              <a:extLst>
                <a:ext uri="{FF2B5EF4-FFF2-40B4-BE49-F238E27FC236}">
                  <a16:creationId xmlns:a16="http://schemas.microsoft.com/office/drawing/2014/main" id="{E31735C5-42E8-4703-8134-AA49AEF0A65B}"/>
                </a:ext>
              </a:extLst>
            </p:cNvPr>
            <p:cNvSpPr/>
            <p:nvPr/>
          </p:nvSpPr>
          <p:spPr>
            <a:xfrm>
              <a:off x="3698301" y="880149"/>
              <a:ext cx="4380116" cy="3409970"/>
            </a:xfrm>
            <a:custGeom>
              <a:avLst/>
              <a:gdLst/>
              <a:ahLst/>
              <a:cxnLst/>
              <a:rect l="l" t="t" r="r" b="b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40404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356;p34">
              <a:extLst>
                <a:ext uri="{FF2B5EF4-FFF2-40B4-BE49-F238E27FC236}">
                  <a16:creationId xmlns:a16="http://schemas.microsoft.com/office/drawing/2014/main" id="{F6E8504F-0C37-4155-B8C7-1A099F742749}"/>
                </a:ext>
              </a:extLst>
            </p:cNvPr>
            <p:cNvSpPr/>
            <p:nvPr/>
          </p:nvSpPr>
          <p:spPr>
            <a:xfrm>
              <a:off x="3881588" y="1061228"/>
              <a:ext cx="4013400" cy="256290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DC433686-F2F2-49B6-952C-B4659B9F79AF}"/>
              </a:ext>
            </a:extLst>
          </p:cNvPr>
          <p:cNvSpPr txBox="1"/>
          <p:nvPr/>
        </p:nvSpPr>
        <p:spPr>
          <a:xfrm>
            <a:off x="984988" y="370791"/>
            <a:ext cx="302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Retos</a:t>
            </a:r>
          </a:p>
          <a:p>
            <a:pPr lvl="0"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2020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DB768A61-38B6-4150-BB63-8C257F30F4A9}"/>
              </a:ext>
            </a:extLst>
          </p:cNvPr>
          <p:cNvSpPr/>
          <p:nvPr/>
        </p:nvSpPr>
        <p:spPr>
          <a:xfrm>
            <a:off x="1117600" y="1744014"/>
            <a:ext cx="75919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2EE40EC-6A4C-4068-A18E-3D3752A58A7E}"/>
              </a:ext>
            </a:extLst>
          </p:cNvPr>
          <p:cNvSpPr txBox="1"/>
          <p:nvPr/>
        </p:nvSpPr>
        <p:spPr>
          <a:xfrm>
            <a:off x="4734294" y="460110"/>
            <a:ext cx="4140000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300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Nuevo </a:t>
            </a:r>
            <a:r>
              <a:rPr lang="x-none" dirty="0"/>
              <a:t>modelo</a:t>
            </a:r>
            <a:r>
              <a:rPr lang="en-US" dirty="0"/>
              <a:t> de </a:t>
            </a:r>
            <a:r>
              <a:rPr lang="x-none" dirty="0"/>
              <a:t>exportación</a:t>
            </a:r>
          </a:p>
        </p:txBody>
      </p:sp>
      <p:pic>
        <p:nvPicPr>
          <p:cNvPr id="14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6E58CB5B-1E29-4B80-A021-1C2BA033DB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2" y="181369"/>
            <a:ext cx="1800000" cy="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6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59">
            <a:extLst>
              <a:ext uri="{FF2B5EF4-FFF2-40B4-BE49-F238E27FC236}">
                <a16:creationId xmlns:a16="http://schemas.microsoft.com/office/drawing/2014/main" id="{252D41CA-3242-4F64-8153-C7A995929512}"/>
              </a:ext>
            </a:extLst>
          </p:cNvPr>
          <p:cNvSpPr/>
          <p:nvPr/>
        </p:nvSpPr>
        <p:spPr>
          <a:xfrm>
            <a:off x="4638512" y="152720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PROCESO DE SALIDA DE MERCANCÍAS – REGULARIZACIÓN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62026F9-BFB3-47C9-8B30-5FAB76081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88" y="2261613"/>
            <a:ext cx="1623477" cy="4036753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DC433686-F2F2-49B6-952C-B4659B9F79AF}"/>
              </a:ext>
            </a:extLst>
          </p:cNvPr>
          <p:cNvSpPr txBox="1"/>
          <p:nvPr/>
        </p:nvSpPr>
        <p:spPr>
          <a:xfrm>
            <a:off x="984988" y="370791"/>
            <a:ext cx="302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Retos</a:t>
            </a:r>
          </a:p>
          <a:p>
            <a:pPr lvl="0"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2020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DB768A61-38B6-4150-BB63-8C257F30F4A9}"/>
              </a:ext>
            </a:extLst>
          </p:cNvPr>
          <p:cNvSpPr/>
          <p:nvPr/>
        </p:nvSpPr>
        <p:spPr>
          <a:xfrm>
            <a:off x="1117600" y="1744014"/>
            <a:ext cx="75919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BC11E5E1-0195-49EF-89B8-D36548D4B0AD}"/>
              </a:ext>
            </a:extLst>
          </p:cNvPr>
          <p:cNvGrpSpPr>
            <a:grpSpLocks noChangeAspect="1"/>
          </p:cNvGrpSpPr>
          <p:nvPr/>
        </p:nvGrpSpPr>
        <p:grpSpPr>
          <a:xfrm>
            <a:off x="4734294" y="1957038"/>
            <a:ext cx="5904628" cy="4596820"/>
            <a:chOff x="3698301" y="880149"/>
            <a:chExt cx="4380116" cy="3409970"/>
          </a:xfrm>
        </p:grpSpPr>
        <p:sp>
          <p:nvSpPr>
            <p:cNvPr id="33" name="Google Shape;355;p34">
              <a:extLst>
                <a:ext uri="{FF2B5EF4-FFF2-40B4-BE49-F238E27FC236}">
                  <a16:creationId xmlns:a16="http://schemas.microsoft.com/office/drawing/2014/main" id="{83611075-9B34-4038-B4D2-CAC67E48BADB}"/>
                </a:ext>
              </a:extLst>
            </p:cNvPr>
            <p:cNvSpPr/>
            <p:nvPr/>
          </p:nvSpPr>
          <p:spPr>
            <a:xfrm>
              <a:off x="3698301" y="880149"/>
              <a:ext cx="4380116" cy="3409970"/>
            </a:xfrm>
            <a:custGeom>
              <a:avLst/>
              <a:gdLst/>
              <a:ahLst/>
              <a:cxnLst/>
              <a:rect l="l" t="t" r="r" b="b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40404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56;p34">
              <a:extLst>
                <a:ext uri="{FF2B5EF4-FFF2-40B4-BE49-F238E27FC236}">
                  <a16:creationId xmlns:a16="http://schemas.microsoft.com/office/drawing/2014/main" id="{9ABDB12A-67F9-468F-8EA5-CF4330DAF3B5}"/>
                </a:ext>
              </a:extLst>
            </p:cNvPr>
            <p:cNvSpPr/>
            <p:nvPr/>
          </p:nvSpPr>
          <p:spPr>
            <a:xfrm>
              <a:off x="3881588" y="1061228"/>
              <a:ext cx="4013400" cy="25629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Place your screenshot here</a:t>
              </a:r>
              <a:endParaRPr sz="10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B27B006-96B0-4E67-B3E4-DA34E80A0E26}"/>
              </a:ext>
            </a:extLst>
          </p:cNvPr>
          <p:cNvSpPr/>
          <p:nvPr/>
        </p:nvSpPr>
        <p:spPr>
          <a:xfrm>
            <a:off x="5005451" y="2248335"/>
            <a:ext cx="5302864" cy="3433597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B0511E22-D5BD-4918-A1F6-15F09245FE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8752" y="3071777"/>
            <a:ext cx="2907550" cy="824529"/>
          </a:xfrm>
          <a:prstGeom prst="rect">
            <a:avLst/>
          </a:prstGeom>
        </p:spPr>
      </p:pic>
      <p:pic>
        <p:nvPicPr>
          <p:cNvPr id="37" name="Gráfico 36" descr="Cursor">
            <a:extLst>
              <a:ext uri="{FF2B5EF4-FFF2-40B4-BE49-F238E27FC236}">
                <a16:creationId xmlns:a16="http://schemas.microsoft.com/office/drawing/2014/main" id="{E9886C42-6878-48F0-B532-1275341EC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0468" y="3404254"/>
            <a:ext cx="492052" cy="49205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14D1E051-BF75-418A-9685-475C52D407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815" y="4230311"/>
            <a:ext cx="3523410" cy="1026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05DAE499-CC1A-4956-8B21-F1D265E54575}"/>
              </a:ext>
            </a:extLst>
          </p:cNvPr>
          <p:cNvSpPr txBox="1"/>
          <p:nvPr/>
        </p:nvSpPr>
        <p:spPr>
          <a:xfrm>
            <a:off x="4734294" y="460110"/>
            <a:ext cx="4140000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300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Nuevo </a:t>
            </a:r>
            <a:r>
              <a:rPr lang="x-none" dirty="0"/>
              <a:t>modelo</a:t>
            </a:r>
            <a:r>
              <a:rPr lang="en-US" dirty="0"/>
              <a:t> de </a:t>
            </a:r>
            <a:r>
              <a:rPr lang="x-none" dirty="0"/>
              <a:t>exportación</a:t>
            </a:r>
          </a:p>
        </p:txBody>
      </p:sp>
      <p:pic>
        <p:nvPicPr>
          <p:cNvPr id="14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6E58CB5B-1E29-4B80-A021-1C2BA033DB6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2" y="181369"/>
            <a:ext cx="1800000" cy="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926 L -0.00143 0.277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>
            <a:extLst>
              <a:ext uri="{FF2B5EF4-FFF2-40B4-BE49-F238E27FC236}">
                <a16:creationId xmlns:a16="http://schemas.microsoft.com/office/drawing/2014/main" id="{E3665059-6AE4-4419-90CA-9AE58A7FDC76}"/>
              </a:ext>
            </a:extLst>
          </p:cNvPr>
          <p:cNvSpPr txBox="1"/>
          <p:nvPr/>
        </p:nvSpPr>
        <p:spPr>
          <a:xfrm>
            <a:off x="984988" y="370791"/>
            <a:ext cx="302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x-none" sz="360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Retos</a:t>
            </a:r>
          </a:p>
          <a:p>
            <a:pPr lvl="0"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2020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277FAEC-59D5-4706-9314-780323F4394E}"/>
              </a:ext>
            </a:extLst>
          </p:cNvPr>
          <p:cNvSpPr/>
          <p:nvPr/>
        </p:nvSpPr>
        <p:spPr>
          <a:xfrm>
            <a:off x="1117600" y="1744014"/>
            <a:ext cx="75919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F529C075-1238-436A-923C-6B5AA26B0F6C}"/>
              </a:ext>
            </a:extLst>
          </p:cNvPr>
          <p:cNvSpPr txBox="1"/>
          <p:nvPr/>
        </p:nvSpPr>
        <p:spPr>
          <a:xfrm>
            <a:off x="4734294" y="460110"/>
            <a:ext cx="4140000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300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defRPr>
            </a:lvl1pPr>
          </a:lstStyle>
          <a:p>
            <a:r>
              <a:rPr lang="x-none" dirty="0"/>
              <a:t>Programa</a:t>
            </a:r>
            <a:r>
              <a:rPr lang="en-US" dirty="0"/>
              <a:t> FAST</a:t>
            </a:r>
          </a:p>
        </p:txBody>
      </p:sp>
      <p:cxnSp>
        <p:nvCxnSpPr>
          <p:cNvPr id="34" name="4 Conector recto">
            <a:extLst>
              <a:ext uri="{FF2B5EF4-FFF2-40B4-BE49-F238E27FC236}">
                <a16:creationId xmlns:a16="http://schemas.microsoft.com/office/drawing/2014/main" id="{AD6C4CEF-80CC-4C86-BB66-4D5CDF29099C}"/>
              </a:ext>
            </a:extLst>
          </p:cNvPr>
          <p:cNvCxnSpPr>
            <a:cxnSpLocks/>
          </p:cNvCxnSpPr>
          <p:nvPr/>
        </p:nvCxnSpPr>
        <p:spPr>
          <a:xfrm flipV="1">
            <a:off x="1078484" y="4042675"/>
            <a:ext cx="10073646" cy="2351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grpSp>
        <p:nvGrpSpPr>
          <p:cNvPr id="35" name="110 Grupo">
            <a:extLst>
              <a:ext uri="{FF2B5EF4-FFF2-40B4-BE49-F238E27FC236}">
                <a16:creationId xmlns:a16="http://schemas.microsoft.com/office/drawing/2014/main" id="{055462B8-5236-4F41-8661-90322E14619D}"/>
              </a:ext>
            </a:extLst>
          </p:cNvPr>
          <p:cNvGrpSpPr/>
          <p:nvPr/>
        </p:nvGrpSpPr>
        <p:grpSpPr>
          <a:xfrm flipV="1">
            <a:off x="841878" y="3788941"/>
            <a:ext cx="524578" cy="524578"/>
            <a:chOff x="359584" y="4977224"/>
            <a:chExt cx="468000" cy="468000"/>
          </a:xfrm>
        </p:grpSpPr>
        <p:sp>
          <p:nvSpPr>
            <p:cNvPr id="38" name="44 Elipse">
              <a:extLst>
                <a:ext uri="{FF2B5EF4-FFF2-40B4-BE49-F238E27FC236}">
                  <a16:creationId xmlns:a16="http://schemas.microsoft.com/office/drawing/2014/main" id="{2A7A0F0D-063F-443D-B38D-323573210CDD}"/>
                </a:ext>
              </a:extLst>
            </p:cNvPr>
            <p:cNvSpPr/>
            <p:nvPr/>
          </p:nvSpPr>
          <p:spPr>
            <a:xfrm>
              <a:off x="503568" y="5121208"/>
              <a:ext cx="180000" cy="180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25400" cap="flat" cmpd="sng" algn="ctr">
              <a:solidFill>
                <a:srgbClr val="335B7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45 Elipse">
              <a:extLst>
                <a:ext uri="{FF2B5EF4-FFF2-40B4-BE49-F238E27FC236}">
                  <a16:creationId xmlns:a16="http://schemas.microsoft.com/office/drawing/2014/main" id="{851D652F-11F4-40CF-A03B-E6DC914A221D}"/>
                </a:ext>
              </a:extLst>
            </p:cNvPr>
            <p:cNvSpPr/>
            <p:nvPr/>
          </p:nvSpPr>
          <p:spPr>
            <a:xfrm>
              <a:off x="359584" y="4977224"/>
              <a:ext cx="468000" cy="468000"/>
            </a:xfrm>
            <a:prstGeom prst="ellipse">
              <a:avLst/>
            </a:prstGeom>
            <a:noFill/>
            <a:ln w="25400" cap="flat" cmpd="sng" algn="ctr">
              <a:solidFill>
                <a:srgbClr val="335B7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0" name="39 CuadroTexto">
            <a:extLst>
              <a:ext uri="{FF2B5EF4-FFF2-40B4-BE49-F238E27FC236}">
                <a16:creationId xmlns:a16="http://schemas.microsoft.com/office/drawing/2014/main" id="{4C841FC6-C26F-4578-86E1-524E65711A2A}"/>
              </a:ext>
            </a:extLst>
          </p:cNvPr>
          <p:cNvSpPr txBox="1"/>
          <p:nvPr/>
        </p:nvSpPr>
        <p:spPr>
          <a:xfrm>
            <a:off x="677116" y="4320749"/>
            <a:ext cx="87075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PE" sz="2400" b="1" kern="0" dirty="0">
                <a:solidFill>
                  <a:srgbClr val="335B74"/>
                </a:solidFill>
                <a:latin typeface="Arial"/>
                <a:cs typeface="Arial"/>
                <a:sym typeface="Arial"/>
              </a:rPr>
              <a:t>2020</a:t>
            </a:r>
            <a:endParaRPr lang="es-ES" sz="2400" b="1" kern="0" dirty="0">
              <a:solidFill>
                <a:srgbClr val="335B74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1" name="105 Conector angular">
            <a:extLst>
              <a:ext uri="{FF2B5EF4-FFF2-40B4-BE49-F238E27FC236}">
                <a16:creationId xmlns:a16="http://schemas.microsoft.com/office/drawing/2014/main" id="{346B628D-FF28-4ADE-8A94-6AB5B481040C}"/>
              </a:ext>
            </a:extLst>
          </p:cNvPr>
          <p:cNvCxnSpPr>
            <a:cxnSpLocks/>
            <a:stCxn id="43" idx="0"/>
            <a:endCxn id="42" idx="2"/>
          </p:cNvCxnSpPr>
          <p:nvPr/>
        </p:nvCxnSpPr>
        <p:spPr>
          <a:xfrm rot="16200000" flipV="1">
            <a:off x="2203378" y="3498104"/>
            <a:ext cx="775341" cy="190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1CADE4">
                <a:lumMod val="75000"/>
              </a:srgbClr>
            </a:solidFill>
            <a:prstDash val="solid"/>
          </a:ln>
          <a:effectLst/>
        </p:spPr>
      </p:cxnSp>
      <p:sp>
        <p:nvSpPr>
          <p:cNvPr id="42" name="104 Rectángulo">
            <a:extLst>
              <a:ext uri="{FF2B5EF4-FFF2-40B4-BE49-F238E27FC236}">
                <a16:creationId xmlns:a16="http://schemas.microsoft.com/office/drawing/2014/main" id="{DA29CF6B-18F2-4E21-8336-3FE6D3BF25E4}"/>
              </a:ext>
            </a:extLst>
          </p:cNvPr>
          <p:cNvSpPr/>
          <p:nvPr/>
        </p:nvSpPr>
        <p:spPr>
          <a:xfrm>
            <a:off x="1882531" y="2649722"/>
            <a:ext cx="1415126" cy="461665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Categorización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PE" sz="1200" b="1" kern="0" dirty="0">
                <a:solidFill>
                  <a:prstClr val="white"/>
                </a:solidFill>
                <a:latin typeface="Arial"/>
                <a:sym typeface="Arial"/>
              </a:rPr>
              <a:t>OCE</a:t>
            </a:r>
            <a:endParaRPr kumimoji="0" lang="es-P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3" name="131 Elipse">
            <a:extLst>
              <a:ext uri="{FF2B5EF4-FFF2-40B4-BE49-F238E27FC236}">
                <a16:creationId xmlns:a16="http://schemas.microsoft.com/office/drawing/2014/main" id="{F77BD028-2768-439F-BA36-E0836681627D}"/>
              </a:ext>
            </a:extLst>
          </p:cNvPr>
          <p:cNvSpPr/>
          <p:nvPr/>
        </p:nvSpPr>
        <p:spPr>
          <a:xfrm>
            <a:off x="2391816" y="3886728"/>
            <a:ext cx="400371" cy="3202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2683C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06673DC-7FD7-40A7-8803-0EDD763337E4}"/>
              </a:ext>
            </a:extLst>
          </p:cNvPr>
          <p:cNvSpPr txBox="1"/>
          <p:nvPr/>
        </p:nvSpPr>
        <p:spPr>
          <a:xfrm>
            <a:off x="2377266" y="3899663"/>
            <a:ext cx="463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PE" sz="120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Ene</a:t>
            </a:r>
            <a:endParaRPr lang="es-PE" b="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5" name="133 Conector angular">
            <a:extLst>
              <a:ext uri="{FF2B5EF4-FFF2-40B4-BE49-F238E27FC236}">
                <a16:creationId xmlns:a16="http://schemas.microsoft.com/office/drawing/2014/main" id="{B913F17A-C7F8-49E0-A211-E14861333B2A}"/>
              </a:ext>
            </a:extLst>
          </p:cNvPr>
          <p:cNvCxnSpPr>
            <a:cxnSpLocks/>
            <a:stCxn id="43" idx="4"/>
            <a:endCxn id="46" idx="0"/>
          </p:cNvCxnSpPr>
          <p:nvPr/>
        </p:nvCxnSpPr>
        <p:spPr>
          <a:xfrm rot="5400000">
            <a:off x="1815145" y="4535042"/>
            <a:ext cx="1104875" cy="44884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1CADE4">
                <a:lumMod val="75000"/>
              </a:srgbClr>
            </a:solidFill>
            <a:prstDash val="solid"/>
          </a:ln>
          <a:effectLst/>
        </p:spPr>
      </p:cxnSp>
      <p:sp>
        <p:nvSpPr>
          <p:cNvPr id="46" name="132 Rectángulo">
            <a:extLst>
              <a:ext uri="{FF2B5EF4-FFF2-40B4-BE49-F238E27FC236}">
                <a16:creationId xmlns:a16="http://schemas.microsoft.com/office/drawing/2014/main" id="{C76EDC22-1E3F-4FA8-A783-F5DE65D70F39}"/>
              </a:ext>
            </a:extLst>
          </p:cNvPr>
          <p:cNvSpPr/>
          <p:nvPr/>
        </p:nvSpPr>
        <p:spPr>
          <a:xfrm>
            <a:off x="1505512" y="5311900"/>
            <a:ext cx="1275300" cy="6463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Nuevo </a:t>
            </a:r>
            <a:r>
              <a:rPr lang="es-PE" sz="1200" b="1" kern="0" dirty="0">
                <a:solidFill>
                  <a:prstClr val="white"/>
                </a:solidFill>
                <a:latin typeface="Arial"/>
                <a:sym typeface="Arial"/>
              </a:rPr>
              <a:t>Modelo de </a:t>
            </a: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Exportación</a:t>
            </a:r>
          </a:p>
        </p:txBody>
      </p:sp>
      <p:grpSp>
        <p:nvGrpSpPr>
          <p:cNvPr id="47" name="110 Grupo">
            <a:extLst>
              <a:ext uri="{FF2B5EF4-FFF2-40B4-BE49-F238E27FC236}">
                <a16:creationId xmlns:a16="http://schemas.microsoft.com/office/drawing/2014/main" id="{99884CA4-F243-4068-884E-8065E19107C3}"/>
              </a:ext>
            </a:extLst>
          </p:cNvPr>
          <p:cNvGrpSpPr/>
          <p:nvPr/>
        </p:nvGrpSpPr>
        <p:grpSpPr>
          <a:xfrm flipV="1">
            <a:off x="10827297" y="3776013"/>
            <a:ext cx="524578" cy="524578"/>
            <a:chOff x="359584" y="4977224"/>
            <a:chExt cx="468000" cy="468000"/>
          </a:xfrm>
        </p:grpSpPr>
        <p:sp>
          <p:nvSpPr>
            <p:cNvPr id="50" name="44 Elipse">
              <a:extLst>
                <a:ext uri="{FF2B5EF4-FFF2-40B4-BE49-F238E27FC236}">
                  <a16:creationId xmlns:a16="http://schemas.microsoft.com/office/drawing/2014/main" id="{44794EEC-BA9B-441F-80BA-1EEFEC65E0FD}"/>
                </a:ext>
              </a:extLst>
            </p:cNvPr>
            <p:cNvSpPr/>
            <p:nvPr/>
          </p:nvSpPr>
          <p:spPr>
            <a:xfrm>
              <a:off x="503568" y="5121208"/>
              <a:ext cx="180000" cy="180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25400" cap="flat" cmpd="sng" algn="ctr">
              <a:solidFill>
                <a:srgbClr val="335B7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1" name="45 Elipse">
              <a:extLst>
                <a:ext uri="{FF2B5EF4-FFF2-40B4-BE49-F238E27FC236}">
                  <a16:creationId xmlns:a16="http://schemas.microsoft.com/office/drawing/2014/main" id="{29F3FC56-F943-415D-BFBB-5E068384F3E9}"/>
                </a:ext>
              </a:extLst>
            </p:cNvPr>
            <p:cNvSpPr/>
            <p:nvPr/>
          </p:nvSpPr>
          <p:spPr>
            <a:xfrm>
              <a:off x="359584" y="4977224"/>
              <a:ext cx="468000" cy="468000"/>
            </a:xfrm>
            <a:prstGeom prst="ellipse">
              <a:avLst/>
            </a:prstGeom>
            <a:noFill/>
            <a:ln w="25400" cap="flat" cmpd="sng" algn="ctr">
              <a:solidFill>
                <a:srgbClr val="335B7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2" name="39 CuadroTexto">
            <a:extLst>
              <a:ext uri="{FF2B5EF4-FFF2-40B4-BE49-F238E27FC236}">
                <a16:creationId xmlns:a16="http://schemas.microsoft.com/office/drawing/2014/main" id="{7A8128F7-898B-4A4D-ADFB-457D786F213A}"/>
              </a:ext>
            </a:extLst>
          </p:cNvPr>
          <p:cNvSpPr txBox="1"/>
          <p:nvPr/>
        </p:nvSpPr>
        <p:spPr>
          <a:xfrm>
            <a:off x="10662533" y="4334791"/>
            <a:ext cx="870751" cy="461665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2021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rgbClr val="335B7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140 Elipse">
            <a:extLst>
              <a:ext uri="{FF2B5EF4-FFF2-40B4-BE49-F238E27FC236}">
                <a16:creationId xmlns:a16="http://schemas.microsoft.com/office/drawing/2014/main" id="{EF4B86CC-47CE-4A33-86D0-9A336750A1A0}"/>
              </a:ext>
            </a:extLst>
          </p:cNvPr>
          <p:cNvSpPr/>
          <p:nvPr/>
        </p:nvSpPr>
        <p:spPr>
          <a:xfrm>
            <a:off x="9371800" y="3864119"/>
            <a:ext cx="400371" cy="3202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2683C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4A8DD1D8-BBA8-451C-86C8-57E82C6CD808}"/>
              </a:ext>
            </a:extLst>
          </p:cNvPr>
          <p:cNvSpPr txBox="1"/>
          <p:nvPr/>
        </p:nvSpPr>
        <p:spPr>
          <a:xfrm>
            <a:off x="9393270" y="3856677"/>
            <a:ext cx="4235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600" b="1"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s-ES" sz="1200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Dic</a:t>
            </a:r>
            <a:endParaRPr lang="es-PE" sz="1200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132 Rectángulo">
            <a:extLst>
              <a:ext uri="{FF2B5EF4-FFF2-40B4-BE49-F238E27FC236}">
                <a16:creationId xmlns:a16="http://schemas.microsoft.com/office/drawing/2014/main" id="{610CE94F-D962-411C-B1CA-ED5F256E6509}"/>
              </a:ext>
            </a:extLst>
          </p:cNvPr>
          <p:cNvSpPr/>
          <p:nvPr/>
        </p:nvSpPr>
        <p:spPr>
          <a:xfrm>
            <a:off x="8925789" y="4929818"/>
            <a:ext cx="1292393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SIFA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</a:t>
            </a: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istema de Fiscalización Aduanera</a:t>
            </a:r>
          </a:p>
        </p:txBody>
      </p:sp>
      <p:cxnSp>
        <p:nvCxnSpPr>
          <p:cNvPr id="56" name="108 Conector angular">
            <a:extLst>
              <a:ext uri="{FF2B5EF4-FFF2-40B4-BE49-F238E27FC236}">
                <a16:creationId xmlns:a16="http://schemas.microsoft.com/office/drawing/2014/main" id="{2B210164-084E-4935-B3D9-1EE8187073C5}"/>
              </a:ext>
            </a:extLst>
          </p:cNvPr>
          <p:cNvCxnSpPr>
            <a:cxnSpLocks/>
            <a:stCxn id="53" idx="4"/>
            <a:endCxn id="55" idx="0"/>
          </p:cNvCxnSpPr>
          <p:nvPr/>
        </p:nvCxnSpPr>
        <p:spPr>
          <a:xfrm rot="5400000">
            <a:off x="9199285" y="4557117"/>
            <a:ext cx="745402" cy="127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1CADE4">
                <a:lumMod val="75000"/>
              </a:srgbClr>
            </a:solidFill>
            <a:prstDash val="solid"/>
          </a:ln>
          <a:effectLst/>
        </p:spPr>
      </p:cxnSp>
      <p:sp>
        <p:nvSpPr>
          <p:cNvPr id="57" name="140 Elipse">
            <a:extLst>
              <a:ext uri="{FF2B5EF4-FFF2-40B4-BE49-F238E27FC236}">
                <a16:creationId xmlns:a16="http://schemas.microsoft.com/office/drawing/2014/main" id="{D03CA8D0-C65D-4C9D-ABC1-72236B2731A1}"/>
              </a:ext>
            </a:extLst>
          </p:cNvPr>
          <p:cNvSpPr/>
          <p:nvPr/>
        </p:nvSpPr>
        <p:spPr>
          <a:xfrm>
            <a:off x="8269803" y="3889704"/>
            <a:ext cx="400371" cy="3202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2683C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3952846B-3A3E-40CF-ADEB-7F7C8E08AB37}"/>
              </a:ext>
            </a:extLst>
          </p:cNvPr>
          <p:cNvSpPr txBox="1"/>
          <p:nvPr/>
        </p:nvSpPr>
        <p:spPr>
          <a:xfrm>
            <a:off x="8250498" y="3899663"/>
            <a:ext cx="44114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PE" sz="120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Oct</a:t>
            </a:r>
            <a:endParaRPr lang="es-PE" b="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9" name="116 Conector angular">
            <a:extLst>
              <a:ext uri="{FF2B5EF4-FFF2-40B4-BE49-F238E27FC236}">
                <a16:creationId xmlns:a16="http://schemas.microsoft.com/office/drawing/2014/main" id="{8C78843F-FC00-41AB-B01D-CF6314A36402}"/>
              </a:ext>
            </a:extLst>
          </p:cNvPr>
          <p:cNvCxnSpPr>
            <a:cxnSpLocks/>
            <a:stCxn id="57" idx="0"/>
            <a:endCxn id="60" idx="2"/>
          </p:cNvCxnSpPr>
          <p:nvPr/>
        </p:nvCxnSpPr>
        <p:spPr>
          <a:xfrm rot="16200000" flipV="1">
            <a:off x="7893909" y="3313625"/>
            <a:ext cx="1007930" cy="144229"/>
          </a:xfrm>
          <a:prstGeom prst="bentConnector3">
            <a:avLst>
              <a:gd name="adj1" fmla="val 50000"/>
            </a:avLst>
          </a:prstGeom>
          <a:solidFill>
            <a:srgbClr val="0070C0"/>
          </a:solidFill>
          <a:ln w="9525" cap="flat" cmpd="sng" algn="ctr">
            <a:solidFill>
              <a:srgbClr val="1CADE4">
                <a:lumMod val="75000"/>
              </a:srgbClr>
            </a:solidFill>
            <a:prstDash val="solid"/>
          </a:ln>
          <a:effectLst/>
        </p:spPr>
      </p:cxnSp>
      <p:sp>
        <p:nvSpPr>
          <p:cNvPr id="60" name="115 Rectángulo">
            <a:extLst>
              <a:ext uri="{FF2B5EF4-FFF2-40B4-BE49-F238E27FC236}">
                <a16:creationId xmlns:a16="http://schemas.microsoft.com/office/drawing/2014/main" id="{8CAAA84A-1C4A-464C-BBA3-565C2E6DB17A}"/>
              </a:ext>
            </a:extLst>
          </p:cNvPr>
          <p:cNvSpPr/>
          <p:nvPr/>
        </p:nvSpPr>
        <p:spPr>
          <a:xfrm>
            <a:off x="7869831" y="2420109"/>
            <a:ext cx="911855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ACE Ingreso</a:t>
            </a:r>
          </a:p>
        </p:txBody>
      </p:sp>
      <p:sp>
        <p:nvSpPr>
          <p:cNvPr id="61" name="140 Elipse">
            <a:extLst>
              <a:ext uri="{FF2B5EF4-FFF2-40B4-BE49-F238E27FC236}">
                <a16:creationId xmlns:a16="http://schemas.microsoft.com/office/drawing/2014/main" id="{25A0D597-70F2-4120-BE1D-4A2D96C07756}"/>
              </a:ext>
            </a:extLst>
          </p:cNvPr>
          <p:cNvSpPr/>
          <p:nvPr/>
        </p:nvSpPr>
        <p:spPr>
          <a:xfrm>
            <a:off x="7125689" y="3886728"/>
            <a:ext cx="400371" cy="3202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2683C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BA43CEA-96D5-473C-82DD-8FF5916E83CD}"/>
              </a:ext>
            </a:extLst>
          </p:cNvPr>
          <p:cNvSpPr txBox="1"/>
          <p:nvPr/>
        </p:nvSpPr>
        <p:spPr>
          <a:xfrm>
            <a:off x="7097550" y="3892659"/>
            <a:ext cx="48442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DO" sz="120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Ago</a:t>
            </a:r>
            <a:endParaRPr lang="es-DO" b="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115 Rectángulo">
            <a:extLst>
              <a:ext uri="{FF2B5EF4-FFF2-40B4-BE49-F238E27FC236}">
                <a16:creationId xmlns:a16="http://schemas.microsoft.com/office/drawing/2014/main" id="{BC0A4918-2EDF-4F93-B9D9-091B2F1970AC}"/>
              </a:ext>
            </a:extLst>
          </p:cNvPr>
          <p:cNvSpPr/>
          <p:nvPr/>
        </p:nvSpPr>
        <p:spPr>
          <a:xfrm>
            <a:off x="6945182" y="4880594"/>
            <a:ext cx="1103227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Dosieres</a:t>
            </a:r>
          </a:p>
        </p:txBody>
      </p:sp>
      <p:cxnSp>
        <p:nvCxnSpPr>
          <p:cNvPr id="64" name="116 Conector angular">
            <a:extLst>
              <a:ext uri="{FF2B5EF4-FFF2-40B4-BE49-F238E27FC236}">
                <a16:creationId xmlns:a16="http://schemas.microsoft.com/office/drawing/2014/main" id="{381BF9C7-33C8-459A-96B1-EC91343BD1EB}"/>
              </a:ext>
            </a:extLst>
          </p:cNvPr>
          <p:cNvCxnSpPr>
            <a:cxnSpLocks/>
            <a:stCxn id="63" idx="0"/>
            <a:endCxn id="61" idx="4"/>
          </p:cNvCxnSpPr>
          <p:nvPr/>
        </p:nvCxnSpPr>
        <p:spPr>
          <a:xfrm rot="16200000" flipV="1">
            <a:off x="7074553" y="4458349"/>
            <a:ext cx="673569" cy="170920"/>
          </a:xfrm>
          <a:prstGeom prst="bentConnector3">
            <a:avLst>
              <a:gd name="adj1" fmla="val 50000"/>
            </a:avLst>
          </a:prstGeom>
          <a:solidFill>
            <a:srgbClr val="0070C0"/>
          </a:solidFill>
          <a:ln w="9525" cap="flat" cmpd="sng" algn="ctr">
            <a:solidFill>
              <a:srgbClr val="1CADE4">
                <a:lumMod val="75000"/>
              </a:srgbClr>
            </a:solidFill>
            <a:prstDash val="solid"/>
          </a:ln>
          <a:effectLst/>
        </p:spPr>
      </p:cxnSp>
      <p:sp>
        <p:nvSpPr>
          <p:cNvPr id="65" name="114 Elipse">
            <a:extLst>
              <a:ext uri="{FF2B5EF4-FFF2-40B4-BE49-F238E27FC236}">
                <a16:creationId xmlns:a16="http://schemas.microsoft.com/office/drawing/2014/main" id="{BB815FE3-6AA9-42CC-869B-88A66874CE1E}"/>
              </a:ext>
            </a:extLst>
          </p:cNvPr>
          <p:cNvSpPr/>
          <p:nvPr/>
        </p:nvSpPr>
        <p:spPr>
          <a:xfrm>
            <a:off x="5816794" y="3869847"/>
            <a:ext cx="400371" cy="3202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2683C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15AEC56D-7639-4E07-99FD-7A03B27ADA88}"/>
              </a:ext>
            </a:extLst>
          </p:cNvPr>
          <p:cNvSpPr txBox="1"/>
          <p:nvPr/>
        </p:nvSpPr>
        <p:spPr>
          <a:xfrm>
            <a:off x="5790657" y="3884063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PE" sz="120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Jun</a:t>
            </a:r>
            <a:endParaRPr lang="es-PE" b="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7" name="116 Conector angular">
            <a:extLst>
              <a:ext uri="{FF2B5EF4-FFF2-40B4-BE49-F238E27FC236}">
                <a16:creationId xmlns:a16="http://schemas.microsoft.com/office/drawing/2014/main" id="{B5F9E659-2FFC-44EF-8775-6576E9DE1176}"/>
              </a:ext>
            </a:extLst>
          </p:cNvPr>
          <p:cNvCxnSpPr>
            <a:cxnSpLocks/>
            <a:stCxn id="65" idx="0"/>
            <a:endCxn id="68" idx="2"/>
          </p:cNvCxnSpPr>
          <p:nvPr/>
        </p:nvCxnSpPr>
        <p:spPr>
          <a:xfrm rot="16200000" flipV="1">
            <a:off x="5430176" y="3283042"/>
            <a:ext cx="538020" cy="63558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1CADE4">
                <a:lumMod val="75000"/>
              </a:srgbClr>
            </a:solidFill>
            <a:prstDash val="solid"/>
          </a:ln>
          <a:effectLst/>
        </p:spPr>
      </p:cxnSp>
      <p:sp>
        <p:nvSpPr>
          <p:cNvPr id="68" name="115 Rectángulo">
            <a:extLst>
              <a:ext uri="{FF2B5EF4-FFF2-40B4-BE49-F238E27FC236}">
                <a16:creationId xmlns:a16="http://schemas.microsoft.com/office/drawing/2014/main" id="{2EB4D0E9-AE34-447C-BBB4-B60178D55A71}"/>
              </a:ext>
            </a:extLst>
          </p:cNvPr>
          <p:cNvSpPr/>
          <p:nvPr/>
        </p:nvSpPr>
        <p:spPr>
          <a:xfrm>
            <a:off x="5009532" y="2870162"/>
            <a:ext cx="743718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EER Ingreso</a:t>
            </a:r>
          </a:p>
        </p:txBody>
      </p:sp>
      <p:sp>
        <p:nvSpPr>
          <p:cNvPr id="69" name="115 Rectángulo">
            <a:extLst>
              <a:ext uri="{FF2B5EF4-FFF2-40B4-BE49-F238E27FC236}">
                <a16:creationId xmlns:a16="http://schemas.microsoft.com/office/drawing/2014/main" id="{1226794D-95F3-40EA-B478-FE9E086AE9B3}"/>
              </a:ext>
            </a:extLst>
          </p:cNvPr>
          <p:cNvSpPr/>
          <p:nvPr/>
        </p:nvSpPr>
        <p:spPr>
          <a:xfrm>
            <a:off x="6342116" y="2289595"/>
            <a:ext cx="1033853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Sistema de Selección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SISCOR</a:t>
            </a:r>
          </a:p>
        </p:txBody>
      </p:sp>
      <p:cxnSp>
        <p:nvCxnSpPr>
          <p:cNvPr id="70" name="116 Conector angular">
            <a:extLst>
              <a:ext uri="{FF2B5EF4-FFF2-40B4-BE49-F238E27FC236}">
                <a16:creationId xmlns:a16="http://schemas.microsoft.com/office/drawing/2014/main" id="{3A9C685B-7379-4D63-AB53-4FE7EB8419F5}"/>
              </a:ext>
            </a:extLst>
          </p:cNvPr>
          <p:cNvCxnSpPr>
            <a:cxnSpLocks/>
            <a:stCxn id="65" idx="0"/>
            <a:endCxn id="69" idx="2"/>
          </p:cNvCxnSpPr>
          <p:nvPr/>
        </p:nvCxnSpPr>
        <p:spPr>
          <a:xfrm rot="5400000" flipH="1" flipV="1">
            <a:off x="5971050" y="2981855"/>
            <a:ext cx="933919" cy="84206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1CADE4">
                <a:lumMod val="75000"/>
              </a:srgbClr>
            </a:solidFill>
            <a:prstDash val="solid"/>
          </a:ln>
          <a:effectLst/>
        </p:spPr>
      </p:cxnSp>
      <p:sp>
        <p:nvSpPr>
          <p:cNvPr id="71" name="115 Rectángulo">
            <a:extLst>
              <a:ext uri="{FF2B5EF4-FFF2-40B4-BE49-F238E27FC236}">
                <a16:creationId xmlns:a16="http://schemas.microsoft.com/office/drawing/2014/main" id="{62FD8752-E431-4ADC-BD7E-C65F40C0C72F}"/>
              </a:ext>
            </a:extLst>
          </p:cNvPr>
          <p:cNvSpPr/>
          <p:nvPr/>
        </p:nvSpPr>
        <p:spPr>
          <a:xfrm>
            <a:off x="5614697" y="5231115"/>
            <a:ext cx="807142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ACE Salida</a:t>
            </a:r>
          </a:p>
        </p:txBody>
      </p:sp>
      <p:cxnSp>
        <p:nvCxnSpPr>
          <p:cNvPr id="72" name="116 Conector angular">
            <a:extLst>
              <a:ext uri="{FF2B5EF4-FFF2-40B4-BE49-F238E27FC236}">
                <a16:creationId xmlns:a16="http://schemas.microsoft.com/office/drawing/2014/main" id="{E20EFD5C-DC49-4615-B91A-1285645CADD3}"/>
              </a:ext>
            </a:extLst>
          </p:cNvPr>
          <p:cNvCxnSpPr>
            <a:cxnSpLocks/>
            <a:stCxn id="71" idx="0"/>
            <a:endCxn id="65" idx="4"/>
          </p:cNvCxnSpPr>
          <p:nvPr/>
        </p:nvCxnSpPr>
        <p:spPr>
          <a:xfrm rot="16200000" flipV="1">
            <a:off x="5497139" y="4709986"/>
            <a:ext cx="1040971" cy="128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1CADE4">
                <a:lumMod val="75000"/>
              </a:srgbClr>
            </a:solidFill>
            <a:prstDash val="solid"/>
          </a:ln>
          <a:effectLst/>
        </p:spPr>
      </p:cxnSp>
      <p:sp>
        <p:nvSpPr>
          <p:cNvPr id="73" name="106 Elipse">
            <a:extLst>
              <a:ext uri="{FF2B5EF4-FFF2-40B4-BE49-F238E27FC236}">
                <a16:creationId xmlns:a16="http://schemas.microsoft.com/office/drawing/2014/main" id="{EBDE60A5-D4CD-41D9-A78E-34697528BF5B}"/>
              </a:ext>
            </a:extLst>
          </p:cNvPr>
          <p:cNvSpPr/>
          <p:nvPr/>
        </p:nvSpPr>
        <p:spPr>
          <a:xfrm>
            <a:off x="3933162" y="3889697"/>
            <a:ext cx="400373" cy="3202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2683C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87A9B087-9945-4E66-AADA-CDF9F76A07A7}"/>
              </a:ext>
            </a:extLst>
          </p:cNvPr>
          <p:cNvSpPr txBox="1"/>
          <p:nvPr/>
        </p:nvSpPr>
        <p:spPr>
          <a:xfrm>
            <a:off x="3922475" y="3911178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PE" sz="120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Abr</a:t>
            </a:r>
            <a:endParaRPr lang="es-PE" b="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75" name="108 Conector angular">
            <a:extLst>
              <a:ext uri="{FF2B5EF4-FFF2-40B4-BE49-F238E27FC236}">
                <a16:creationId xmlns:a16="http://schemas.microsoft.com/office/drawing/2014/main" id="{B2296E48-F5AD-4464-AA95-618E53695CB0}"/>
              </a:ext>
            </a:extLst>
          </p:cNvPr>
          <p:cNvCxnSpPr>
            <a:cxnSpLocks/>
            <a:stCxn id="73" idx="4"/>
            <a:endCxn id="76" idx="0"/>
          </p:cNvCxnSpPr>
          <p:nvPr/>
        </p:nvCxnSpPr>
        <p:spPr>
          <a:xfrm rot="5400000">
            <a:off x="3234244" y="4809769"/>
            <a:ext cx="1498882" cy="29933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1CADE4">
                <a:lumMod val="75000"/>
              </a:srgbClr>
            </a:solidFill>
            <a:prstDash val="solid"/>
          </a:ln>
          <a:effectLst/>
        </p:spPr>
      </p:cxnSp>
      <p:sp>
        <p:nvSpPr>
          <p:cNvPr id="76" name="107 Rectángulo">
            <a:extLst>
              <a:ext uri="{FF2B5EF4-FFF2-40B4-BE49-F238E27FC236}">
                <a16:creationId xmlns:a16="http://schemas.microsoft.com/office/drawing/2014/main" id="{0CB6F327-0225-42DD-8176-BDE378C456C9}"/>
              </a:ext>
            </a:extLst>
          </p:cNvPr>
          <p:cNvSpPr/>
          <p:nvPr/>
        </p:nvSpPr>
        <p:spPr>
          <a:xfrm>
            <a:off x="3151136" y="5708875"/>
            <a:ext cx="1365765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Dashboards de Salida</a:t>
            </a:r>
          </a:p>
        </p:txBody>
      </p:sp>
      <p:cxnSp>
        <p:nvCxnSpPr>
          <p:cNvPr id="77" name="113 Conector angular">
            <a:extLst>
              <a:ext uri="{FF2B5EF4-FFF2-40B4-BE49-F238E27FC236}">
                <a16:creationId xmlns:a16="http://schemas.microsoft.com/office/drawing/2014/main" id="{B0598537-BA3A-4813-A3BA-E31BC767B244}"/>
              </a:ext>
            </a:extLst>
          </p:cNvPr>
          <p:cNvCxnSpPr>
            <a:cxnSpLocks/>
            <a:stCxn id="73" idx="0"/>
            <a:endCxn id="78" idx="2"/>
          </p:cNvCxnSpPr>
          <p:nvPr/>
        </p:nvCxnSpPr>
        <p:spPr>
          <a:xfrm rot="5400000" flipH="1" flipV="1">
            <a:off x="3660650" y="2776405"/>
            <a:ext cx="1585991" cy="64059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1CADE4">
                <a:lumMod val="75000"/>
              </a:srgbClr>
            </a:solidFill>
            <a:prstDash val="solid"/>
          </a:ln>
          <a:effectLst/>
        </p:spPr>
      </p:cxnSp>
      <p:sp>
        <p:nvSpPr>
          <p:cNvPr id="78" name="112 Rectángulo">
            <a:extLst>
              <a:ext uri="{FF2B5EF4-FFF2-40B4-BE49-F238E27FC236}">
                <a16:creationId xmlns:a16="http://schemas.microsoft.com/office/drawing/2014/main" id="{3B770323-3945-403F-AB62-4E54B063E111}"/>
              </a:ext>
            </a:extLst>
          </p:cNvPr>
          <p:cNvSpPr/>
          <p:nvPr/>
        </p:nvSpPr>
        <p:spPr>
          <a:xfrm>
            <a:off x="4133347" y="1842041"/>
            <a:ext cx="12811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MUA Salida e Inventario</a:t>
            </a:r>
          </a:p>
        </p:txBody>
      </p:sp>
      <p:sp>
        <p:nvSpPr>
          <p:cNvPr id="79" name="112 Rectángulo">
            <a:extLst>
              <a:ext uri="{FF2B5EF4-FFF2-40B4-BE49-F238E27FC236}">
                <a16:creationId xmlns:a16="http://schemas.microsoft.com/office/drawing/2014/main" id="{0B2CA9E3-3436-4951-968E-FF068B21CEA3}"/>
              </a:ext>
            </a:extLst>
          </p:cNvPr>
          <p:cNvSpPr/>
          <p:nvPr/>
        </p:nvSpPr>
        <p:spPr>
          <a:xfrm>
            <a:off x="2809248" y="1657005"/>
            <a:ext cx="12811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uevo Modelo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Importación </a:t>
            </a:r>
          </a:p>
        </p:txBody>
      </p:sp>
      <p:cxnSp>
        <p:nvCxnSpPr>
          <p:cNvPr id="80" name="113 Conector angular">
            <a:extLst>
              <a:ext uri="{FF2B5EF4-FFF2-40B4-BE49-F238E27FC236}">
                <a16:creationId xmlns:a16="http://schemas.microsoft.com/office/drawing/2014/main" id="{FFA3360D-EA1B-4A09-8973-2981CFF6A5D5}"/>
              </a:ext>
            </a:extLst>
          </p:cNvPr>
          <p:cNvCxnSpPr>
            <a:cxnSpLocks/>
            <a:stCxn id="73" idx="0"/>
            <a:endCxn id="79" idx="2"/>
          </p:cNvCxnSpPr>
          <p:nvPr/>
        </p:nvCxnSpPr>
        <p:spPr>
          <a:xfrm rot="16200000" flipV="1">
            <a:off x="2906084" y="2662430"/>
            <a:ext cx="1771027" cy="68350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1CADE4">
                <a:lumMod val="75000"/>
              </a:srgbClr>
            </a:solidFill>
            <a:prstDash val="solid"/>
          </a:ln>
          <a:effectLst/>
        </p:spPr>
      </p:cxnSp>
      <p:pic>
        <p:nvPicPr>
          <p:cNvPr id="48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6E58CB5B-1E29-4B80-A021-1C2BA033DB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2" y="181369"/>
            <a:ext cx="1800000" cy="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95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66149" y="1686828"/>
            <a:ext cx="8339903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Lato Light"/>
              </a:rPr>
              <a:t>La transformación digital aduanera es un imperativo para el comercio internacional ágil y seguro.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Lato Light"/>
            </a:endParaRPr>
          </a:p>
        </p:txBody>
      </p:sp>
      <p:pic>
        <p:nvPicPr>
          <p:cNvPr id="13" name="Imagen 12" descr="Imagen que contiene reloj&#10;&#10;Descripción generada automáticamente">
            <a:extLst>
              <a:ext uri="{FF2B5EF4-FFF2-40B4-BE49-F238E27FC236}">
                <a16:creationId xmlns:a16="http://schemas.microsoft.com/office/drawing/2014/main" id="{2651EDA7-51BB-48B4-BD5D-50D53AD03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521" y="4620266"/>
            <a:ext cx="6858957" cy="1905266"/>
          </a:xfrm>
          <a:prstGeom prst="rect">
            <a:avLst/>
          </a:prstGeom>
        </p:spPr>
      </p:pic>
      <p:sp>
        <p:nvSpPr>
          <p:cNvPr id="15" name="Google Shape;22;p4">
            <a:extLst>
              <a:ext uri="{FF2B5EF4-FFF2-40B4-BE49-F238E27FC236}">
                <a16:creationId xmlns:a16="http://schemas.microsoft.com/office/drawing/2014/main" id="{BBDED74D-08CE-4DD0-B331-9D118BA2E611}"/>
              </a:ext>
            </a:extLst>
          </p:cNvPr>
          <p:cNvSpPr txBox="1"/>
          <p:nvPr/>
        </p:nvSpPr>
        <p:spPr>
          <a:xfrm>
            <a:off x="1644870" y="131694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sz="9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2;p4">
            <a:extLst>
              <a:ext uri="{FF2B5EF4-FFF2-40B4-BE49-F238E27FC236}">
                <a16:creationId xmlns:a16="http://schemas.microsoft.com/office/drawing/2014/main" id="{BBDED74D-08CE-4DD0-B331-9D118BA2E611}"/>
              </a:ext>
            </a:extLst>
          </p:cNvPr>
          <p:cNvSpPr txBox="1"/>
          <p:nvPr/>
        </p:nvSpPr>
        <p:spPr>
          <a:xfrm>
            <a:off x="8196281" y="2591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sz="9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3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81350" y="5069557"/>
            <a:ext cx="254725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bel" panose="02000506030000020004" pitchFamily="2" charset="0"/>
                <a:ea typeface="Source Sans Pro" panose="020B0503030403020204" pitchFamily="34" charset="0"/>
                <a:cs typeface="Lato Light" panose="020F0502020204030203" pitchFamily="34" charset="0"/>
              </a:rPr>
              <a:t>Agenda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A74EBAF7-1AAC-47FB-8D56-3939718B47D3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6441180" y="4469955"/>
            <a:ext cx="1" cy="238804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114EE72-1D27-4BCB-B2B3-19165C348A5F}"/>
              </a:ext>
            </a:extLst>
          </p:cNvPr>
          <p:cNvSpPr/>
          <p:nvPr/>
        </p:nvSpPr>
        <p:spPr>
          <a:xfrm>
            <a:off x="6313092" y="4213678"/>
            <a:ext cx="256177" cy="256277"/>
          </a:xfrm>
          <a:prstGeom prst="ellipse">
            <a:avLst/>
          </a:prstGeom>
          <a:solidFill>
            <a:schemeClr val="accent4"/>
          </a:solidFill>
          <a:ln w="5715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latin typeface="Lato Light"/>
              <a:cs typeface="Lato Ligh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F927E9-F672-4425-BC56-3952372F59B6}"/>
              </a:ext>
            </a:extLst>
          </p:cNvPr>
          <p:cNvSpPr/>
          <p:nvPr/>
        </p:nvSpPr>
        <p:spPr>
          <a:xfrm>
            <a:off x="6313092" y="4865727"/>
            <a:ext cx="256177" cy="256277"/>
          </a:xfrm>
          <a:prstGeom prst="ellipse">
            <a:avLst/>
          </a:prstGeom>
          <a:solidFill>
            <a:schemeClr val="accent4"/>
          </a:solidFill>
          <a:ln w="5715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latin typeface="Lato Light"/>
              <a:cs typeface="Lato Light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60C092C2-4B72-4AE4-9697-45DA2261D31D}"/>
              </a:ext>
            </a:extLst>
          </p:cNvPr>
          <p:cNvSpPr/>
          <p:nvPr/>
        </p:nvSpPr>
        <p:spPr>
          <a:xfrm>
            <a:off x="6313092" y="5557188"/>
            <a:ext cx="256177" cy="256277"/>
          </a:xfrm>
          <a:prstGeom prst="ellipse">
            <a:avLst/>
          </a:prstGeom>
          <a:solidFill>
            <a:schemeClr val="accent4"/>
          </a:solidFill>
          <a:ln w="5715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latin typeface="Lato Light"/>
              <a:cs typeface="Lato Light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25168773-F27A-4C7D-9131-74A42EE8E67E}"/>
              </a:ext>
            </a:extLst>
          </p:cNvPr>
          <p:cNvSpPr txBox="1"/>
          <p:nvPr/>
        </p:nvSpPr>
        <p:spPr>
          <a:xfrm>
            <a:off x="7338076" y="4789914"/>
            <a:ext cx="262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/>
                <a:cs typeface="Lato Light"/>
              </a:rPr>
              <a:t>Balance 2019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FFB04F20-272E-4D77-8DD6-44C7B005EFD5}"/>
              </a:ext>
            </a:extLst>
          </p:cNvPr>
          <p:cNvSpPr txBox="1"/>
          <p:nvPr/>
        </p:nvSpPr>
        <p:spPr>
          <a:xfrm>
            <a:off x="7338076" y="5454758"/>
            <a:ext cx="262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/>
                <a:cs typeface="Lato Light"/>
              </a:rPr>
              <a:t>Resultados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/>
                <a:cs typeface="Lato Light"/>
              </a:rPr>
              <a:t> de </a:t>
            </a:r>
            <a:r>
              <a:rPr lang="x-non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/>
                <a:cs typeface="Lato Light"/>
              </a:rPr>
              <a:t>Facilitación</a:t>
            </a:r>
            <a:endParaRPr lang="x-none" sz="1200" dirty="0">
              <a:solidFill>
                <a:schemeClr val="tx1">
                  <a:lumMod val="65000"/>
                  <a:lumOff val="35000"/>
                </a:schemeClr>
              </a:solidFill>
              <a:latin typeface="Abel" panose="02000506030000020004"/>
              <a:cs typeface="Lato Light"/>
            </a:endParaRP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40AF87F8-FFD9-410E-9E67-CC7130ABC317}"/>
              </a:ext>
            </a:extLst>
          </p:cNvPr>
          <p:cNvSpPr txBox="1"/>
          <p:nvPr/>
        </p:nvSpPr>
        <p:spPr>
          <a:xfrm>
            <a:off x="7338076" y="6236588"/>
            <a:ext cx="262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/>
                <a:cs typeface="Lato Light"/>
              </a:rPr>
              <a:t>Retos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/>
                <a:cs typeface="Lato Light"/>
              </a:rPr>
              <a:t> 2020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bel" panose="02000506030000020004"/>
              <a:cs typeface="Lato Light"/>
            </a:endParaRPr>
          </a:p>
        </p:txBody>
      </p:sp>
      <p:sp>
        <p:nvSpPr>
          <p:cNvPr id="16" name="Freeform 73">
            <a:extLst>
              <a:ext uri="{FF2B5EF4-FFF2-40B4-BE49-F238E27FC236}">
                <a16:creationId xmlns:a16="http://schemas.microsoft.com/office/drawing/2014/main" id="{81598356-9952-4E86-B84C-34A13BB6A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9" y="4790424"/>
            <a:ext cx="399600" cy="399600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2147483647 w 602"/>
              <a:gd name="T5" fmla="*/ 2147483647 h 602"/>
              <a:gd name="T6" fmla="*/ 0 w 602"/>
              <a:gd name="T7" fmla="*/ 2147483647 h 602"/>
              <a:gd name="T8" fmla="*/ 0 w 602"/>
              <a:gd name="T9" fmla="*/ 2147483647 h 602"/>
              <a:gd name="T10" fmla="*/ 2147483647 w 602"/>
              <a:gd name="T11" fmla="*/ 0 h 602"/>
              <a:gd name="T12" fmla="*/ 2147483647 w 602"/>
              <a:gd name="T13" fmla="*/ 0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2147483647 w 602"/>
              <a:gd name="T75" fmla="*/ 2147483647 h 602"/>
              <a:gd name="T76" fmla="*/ 2147483647 w 602"/>
              <a:gd name="T77" fmla="*/ 2147483647 h 602"/>
              <a:gd name="T78" fmla="*/ 2147483647 w 602"/>
              <a:gd name="T79" fmla="*/ 2147483647 h 602"/>
              <a:gd name="T80" fmla="*/ 2147483647 w 602"/>
              <a:gd name="T81" fmla="*/ 2147483647 h 602"/>
              <a:gd name="T82" fmla="*/ 2147483647 w 602"/>
              <a:gd name="T83" fmla="*/ 2147483647 h 602"/>
              <a:gd name="T84" fmla="*/ 2147483647 w 602"/>
              <a:gd name="T85" fmla="*/ 2147483647 h 602"/>
              <a:gd name="T86" fmla="*/ 2147483647 w 602"/>
              <a:gd name="T87" fmla="*/ 2147483647 h 602"/>
              <a:gd name="T88" fmla="*/ 2147483647 w 602"/>
              <a:gd name="T89" fmla="*/ 2147483647 h 602"/>
              <a:gd name="T90" fmla="*/ 2147483647 w 602"/>
              <a:gd name="T91" fmla="*/ 2147483647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Freeform 59">
            <a:extLst>
              <a:ext uri="{FF2B5EF4-FFF2-40B4-BE49-F238E27FC236}">
                <a16:creationId xmlns:a16="http://schemas.microsoft.com/office/drawing/2014/main" id="{E089042E-7F1C-4D15-AAEF-E77FCA9A1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920" y="5454758"/>
            <a:ext cx="399600" cy="399600"/>
          </a:xfrm>
          <a:custGeom>
            <a:avLst/>
            <a:gdLst>
              <a:gd name="T0" fmla="*/ 2147483647 w 581"/>
              <a:gd name="T1" fmla="*/ 2147483647 h 609"/>
              <a:gd name="T2" fmla="*/ 2147483647 w 581"/>
              <a:gd name="T3" fmla="*/ 2147483647 h 609"/>
              <a:gd name="T4" fmla="*/ 2147483647 w 581"/>
              <a:gd name="T5" fmla="*/ 2147483647 h 609"/>
              <a:gd name="T6" fmla="*/ 2147483647 w 581"/>
              <a:gd name="T7" fmla="*/ 2147483647 h 609"/>
              <a:gd name="T8" fmla="*/ 2147483647 w 581"/>
              <a:gd name="T9" fmla="*/ 2147483647 h 609"/>
              <a:gd name="T10" fmla="*/ 2147483647 w 581"/>
              <a:gd name="T11" fmla="*/ 2147483647 h 609"/>
              <a:gd name="T12" fmla="*/ 2147483647 w 581"/>
              <a:gd name="T13" fmla="*/ 2147483647 h 609"/>
              <a:gd name="T14" fmla="*/ 2147483647 w 581"/>
              <a:gd name="T15" fmla="*/ 2147483647 h 609"/>
              <a:gd name="T16" fmla="*/ 2147483647 w 581"/>
              <a:gd name="T17" fmla="*/ 2147483647 h 609"/>
              <a:gd name="T18" fmla="*/ 2147483647 w 581"/>
              <a:gd name="T19" fmla="*/ 2147483647 h 609"/>
              <a:gd name="T20" fmla="*/ 2147483647 w 581"/>
              <a:gd name="T21" fmla="*/ 2147483647 h 609"/>
              <a:gd name="T22" fmla="*/ 0 w 581"/>
              <a:gd name="T23" fmla="*/ 2147483647 h 609"/>
              <a:gd name="T24" fmla="*/ 2147483647 w 581"/>
              <a:gd name="T25" fmla="*/ 2147483647 h 609"/>
              <a:gd name="T26" fmla="*/ 2147483647 w 581"/>
              <a:gd name="T27" fmla="*/ 2147483647 h 609"/>
              <a:gd name="T28" fmla="*/ 2147483647 w 581"/>
              <a:gd name="T29" fmla="*/ 2147483647 h 609"/>
              <a:gd name="T30" fmla="*/ 2147483647 w 581"/>
              <a:gd name="T31" fmla="*/ 2147483647 h 609"/>
              <a:gd name="T32" fmla="*/ 2147483647 w 581"/>
              <a:gd name="T33" fmla="*/ 2147483647 h 609"/>
              <a:gd name="T34" fmla="*/ 2147483647 w 581"/>
              <a:gd name="T35" fmla="*/ 2147483647 h 609"/>
              <a:gd name="T36" fmla="*/ 2147483647 w 581"/>
              <a:gd name="T37" fmla="*/ 2147483647 h 609"/>
              <a:gd name="T38" fmla="*/ 2147483647 w 581"/>
              <a:gd name="T39" fmla="*/ 2147483647 h 609"/>
              <a:gd name="T40" fmla="*/ 2147483647 w 581"/>
              <a:gd name="T41" fmla="*/ 2147483647 h 609"/>
              <a:gd name="T42" fmla="*/ 2147483647 w 581"/>
              <a:gd name="T43" fmla="*/ 2147483647 h 609"/>
              <a:gd name="T44" fmla="*/ 2147483647 w 581"/>
              <a:gd name="T45" fmla="*/ 2147483647 h 609"/>
              <a:gd name="T46" fmla="*/ 2147483647 w 581"/>
              <a:gd name="T47" fmla="*/ 2147483647 h 609"/>
              <a:gd name="T48" fmla="*/ 2147483647 w 581"/>
              <a:gd name="T49" fmla="*/ 2147483647 h 609"/>
              <a:gd name="T50" fmla="*/ 2147483647 w 581"/>
              <a:gd name="T51" fmla="*/ 2147483647 h 609"/>
              <a:gd name="T52" fmla="*/ 2147483647 w 581"/>
              <a:gd name="T53" fmla="*/ 2147483647 h 609"/>
              <a:gd name="T54" fmla="*/ 2147483647 w 581"/>
              <a:gd name="T55" fmla="*/ 2147483647 h 609"/>
              <a:gd name="T56" fmla="*/ 2147483647 w 581"/>
              <a:gd name="T57" fmla="*/ 2147483647 h 609"/>
              <a:gd name="T58" fmla="*/ 2147483647 w 581"/>
              <a:gd name="T59" fmla="*/ 2147483647 h 609"/>
              <a:gd name="T60" fmla="*/ 2147483647 w 581"/>
              <a:gd name="T61" fmla="*/ 2147483647 h 609"/>
              <a:gd name="T62" fmla="*/ 2147483647 w 581"/>
              <a:gd name="T63" fmla="*/ 2147483647 h 609"/>
              <a:gd name="T64" fmla="*/ 2147483647 w 581"/>
              <a:gd name="T65" fmla="*/ 2147483647 h 609"/>
              <a:gd name="T66" fmla="*/ 2147483647 w 581"/>
              <a:gd name="T67" fmla="*/ 2147483647 h 609"/>
              <a:gd name="T68" fmla="*/ 2147483647 w 581"/>
              <a:gd name="T69" fmla="*/ 2147483647 h 609"/>
              <a:gd name="T70" fmla="*/ 2147483647 w 581"/>
              <a:gd name="T71" fmla="*/ 2147483647 h 609"/>
              <a:gd name="T72" fmla="*/ 2147483647 w 581"/>
              <a:gd name="T73" fmla="*/ 2147483647 h 609"/>
              <a:gd name="T74" fmla="*/ 2147483647 w 581"/>
              <a:gd name="T75" fmla="*/ 2147483647 h 609"/>
              <a:gd name="T76" fmla="*/ 2147483647 w 581"/>
              <a:gd name="T77" fmla="*/ 2147483647 h 609"/>
              <a:gd name="T78" fmla="*/ 2147483647 w 581"/>
              <a:gd name="T79" fmla="*/ 2147483647 h 609"/>
              <a:gd name="T80" fmla="*/ 2147483647 w 581"/>
              <a:gd name="T81" fmla="*/ 0 h 609"/>
              <a:gd name="T82" fmla="*/ 2147483647 w 581"/>
              <a:gd name="T83" fmla="*/ 2147483647 h 609"/>
              <a:gd name="T84" fmla="*/ 2147483647 w 581"/>
              <a:gd name="T85" fmla="*/ 2147483647 h 609"/>
              <a:gd name="T86" fmla="*/ 2147483647 w 581"/>
              <a:gd name="T87" fmla="*/ 2147483647 h 609"/>
              <a:gd name="T88" fmla="*/ 2147483647 w 581"/>
              <a:gd name="T89" fmla="*/ 0 h 609"/>
              <a:gd name="T90" fmla="*/ 2147483647 w 581"/>
              <a:gd name="T91" fmla="*/ 2147483647 h 609"/>
              <a:gd name="T92" fmla="*/ 2147483647 w 581"/>
              <a:gd name="T93" fmla="*/ 2147483647 h 609"/>
              <a:gd name="T94" fmla="*/ 2147483647 w 581"/>
              <a:gd name="T95" fmla="*/ 2147483647 h 609"/>
              <a:gd name="T96" fmla="*/ 2147483647 w 581"/>
              <a:gd name="T97" fmla="*/ 0 h 609"/>
              <a:gd name="T98" fmla="*/ 2147483647 w 581"/>
              <a:gd name="T99" fmla="*/ 2147483647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9330556-306E-477E-815E-26EF4FBBEF03}"/>
              </a:ext>
            </a:extLst>
          </p:cNvPr>
          <p:cNvGrpSpPr/>
          <p:nvPr/>
        </p:nvGrpSpPr>
        <p:grpSpPr>
          <a:xfrm>
            <a:off x="6813283" y="6299818"/>
            <a:ext cx="399600" cy="399600"/>
            <a:chOff x="8951913" y="4895717"/>
            <a:chExt cx="579437" cy="579438"/>
          </a:xfrm>
          <a:solidFill>
            <a:schemeClr val="accent4"/>
          </a:solidFill>
        </p:grpSpPr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16E29723-EB57-4E0F-A7B2-69401E52D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1913" y="4895717"/>
              <a:ext cx="579437" cy="579438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297" y="0"/>
                  </a:cubicBezTo>
                  <a:cubicBezTo>
                    <a:pt x="466" y="0"/>
                    <a:pt x="601" y="135"/>
                    <a:pt x="601" y="297"/>
                  </a:cubicBezTo>
                  <a:cubicBezTo>
                    <a:pt x="601" y="467"/>
                    <a:pt x="466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AB0AA65F-672E-488E-8B27-1E68AB703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1831" y="4985636"/>
              <a:ext cx="399600" cy="399600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297" y="0"/>
                  </a:cubicBezTo>
                  <a:cubicBezTo>
                    <a:pt x="466" y="0"/>
                    <a:pt x="601" y="135"/>
                    <a:pt x="601" y="297"/>
                  </a:cubicBezTo>
                  <a:cubicBezTo>
                    <a:pt x="601" y="467"/>
                    <a:pt x="466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FA94E23D-7737-4619-AF1D-2F8C75720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1831" y="5075636"/>
              <a:ext cx="219600" cy="219600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297" y="0"/>
                  </a:cubicBezTo>
                  <a:cubicBezTo>
                    <a:pt x="466" y="0"/>
                    <a:pt x="601" y="135"/>
                    <a:pt x="601" y="297"/>
                  </a:cubicBezTo>
                  <a:cubicBezTo>
                    <a:pt x="601" y="467"/>
                    <a:pt x="466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E3E1374C-1BF9-4ABD-80D4-68FC75C361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897313"/>
          </a:xfrm>
          <a:prstGeom prst="rect">
            <a:avLst/>
          </a:prstGeom>
        </p:spPr>
      </p:pic>
      <p:sp>
        <p:nvSpPr>
          <p:cNvPr id="22" name="TextBox 19">
            <a:extLst>
              <a:ext uri="{FF2B5EF4-FFF2-40B4-BE49-F238E27FC236}">
                <a16:creationId xmlns:a16="http://schemas.microsoft.com/office/drawing/2014/main" id="{DBEFFB57-9BB6-4104-8D60-6A68729BC26C}"/>
              </a:ext>
            </a:extLst>
          </p:cNvPr>
          <p:cNvSpPr txBox="1"/>
          <p:nvPr/>
        </p:nvSpPr>
        <p:spPr>
          <a:xfrm>
            <a:off x="7338076" y="4151877"/>
            <a:ext cx="262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/>
                <a:cs typeface="Lato Light"/>
              </a:rPr>
              <a:t>Pilares</a:t>
            </a:r>
          </a:p>
        </p:txBody>
      </p:sp>
      <p:sp>
        <p:nvSpPr>
          <p:cNvPr id="24" name="Freeform 73">
            <a:extLst>
              <a:ext uri="{FF2B5EF4-FFF2-40B4-BE49-F238E27FC236}">
                <a16:creationId xmlns:a16="http://schemas.microsoft.com/office/drawing/2014/main" id="{661E3CC4-3C1F-4765-8AC1-14A51CC9F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9" y="4152387"/>
            <a:ext cx="399600" cy="399600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2147483647 w 602"/>
              <a:gd name="T5" fmla="*/ 2147483647 h 602"/>
              <a:gd name="T6" fmla="*/ 0 w 602"/>
              <a:gd name="T7" fmla="*/ 2147483647 h 602"/>
              <a:gd name="T8" fmla="*/ 0 w 602"/>
              <a:gd name="T9" fmla="*/ 2147483647 h 602"/>
              <a:gd name="T10" fmla="*/ 2147483647 w 602"/>
              <a:gd name="T11" fmla="*/ 0 h 602"/>
              <a:gd name="T12" fmla="*/ 2147483647 w 602"/>
              <a:gd name="T13" fmla="*/ 0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2147483647 w 602"/>
              <a:gd name="T75" fmla="*/ 2147483647 h 602"/>
              <a:gd name="T76" fmla="*/ 2147483647 w 602"/>
              <a:gd name="T77" fmla="*/ 2147483647 h 602"/>
              <a:gd name="T78" fmla="*/ 2147483647 w 602"/>
              <a:gd name="T79" fmla="*/ 2147483647 h 602"/>
              <a:gd name="T80" fmla="*/ 2147483647 w 602"/>
              <a:gd name="T81" fmla="*/ 2147483647 h 602"/>
              <a:gd name="T82" fmla="*/ 2147483647 w 602"/>
              <a:gd name="T83" fmla="*/ 2147483647 h 602"/>
              <a:gd name="T84" fmla="*/ 2147483647 w 602"/>
              <a:gd name="T85" fmla="*/ 2147483647 h 602"/>
              <a:gd name="T86" fmla="*/ 2147483647 w 602"/>
              <a:gd name="T87" fmla="*/ 2147483647 h 602"/>
              <a:gd name="T88" fmla="*/ 2147483647 w 602"/>
              <a:gd name="T89" fmla="*/ 2147483647 h 602"/>
              <a:gd name="T90" fmla="*/ 2147483647 w 602"/>
              <a:gd name="T91" fmla="*/ 2147483647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id="{7F191F14-6617-4FC7-A91E-42A778760C9B}"/>
              </a:ext>
            </a:extLst>
          </p:cNvPr>
          <p:cNvSpPr/>
          <p:nvPr/>
        </p:nvSpPr>
        <p:spPr>
          <a:xfrm>
            <a:off x="6313092" y="6371479"/>
            <a:ext cx="256177" cy="256277"/>
          </a:xfrm>
          <a:prstGeom prst="ellipse">
            <a:avLst/>
          </a:prstGeom>
          <a:solidFill>
            <a:schemeClr val="accent4"/>
          </a:solidFill>
          <a:ln w="5715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405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 Box 3"/>
          <p:cNvSpPr txBox="1"/>
          <p:nvPr/>
        </p:nvSpPr>
        <p:spPr>
          <a:xfrm>
            <a:off x="4978311" y="681369"/>
            <a:ext cx="2030311" cy="7309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>
              <a:defRPr sz="3000" b="1"/>
            </a:lvl1pPr>
          </a:lstStyle>
          <a:p>
            <a:pPr algn="ctr"/>
            <a:r>
              <a:rPr lang="es-P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PILAR #2</a:t>
            </a:r>
          </a:p>
          <a:p>
            <a:pPr algn="ctr"/>
            <a:r>
              <a:rPr lang="es-P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TRANSFORMACIÓN DIGITAL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2" name="Text Box 3"/>
          <p:cNvSpPr txBox="1"/>
          <p:nvPr/>
        </p:nvSpPr>
        <p:spPr>
          <a:xfrm>
            <a:off x="9365763" y="4575232"/>
            <a:ext cx="1892000" cy="961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>
              <a:defRPr sz="3000" b="1"/>
            </a:lvl1pPr>
          </a:lstStyle>
          <a:p>
            <a:r>
              <a:rPr lang="es-P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PILAR </a:t>
            </a:r>
            <a:r>
              <a:rPr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es-P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  <a:p>
            <a:r>
              <a:rPr lang="es-P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SEGURIDAD Y TRAZABILIDAD CARGA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0" name="Text Box 3"/>
          <p:cNvSpPr txBox="1"/>
          <p:nvPr/>
        </p:nvSpPr>
        <p:spPr>
          <a:xfrm>
            <a:off x="720352" y="4698185"/>
            <a:ext cx="2030311" cy="500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>
              <a:defRPr sz="3000" b="1"/>
            </a:lvl1pPr>
          </a:lstStyle>
          <a:p>
            <a:pPr algn="r"/>
            <a:r>
              <a:rPr lang="es-P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PILAR #1</a:t>
            </a:r>
          </a:p>
          <a:p>
            <a:pPr algn="r"/>
            <a:r>
              <a:rPr lang="es-PE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TRANSPARENCIA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7" name="Фигура"/>
          <p:cNvSpPr/>
          <p:nvPr/>
        </p:nvSpPr>
        <p:spPr>
          <a:xfrm>
            <a:off x="3943118" y="4730916"/>
            <a:ext cx="702774" cy="712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947"/>
                </a:moveTo>
                <a:lnTo>
                  <a:pt x="13441" y="0"/>
                </a:lnTo>
                <a:lnTo>
                  <a:pt x="8728" y="3204"/>
                </a:lnTo>
                <a:lnTo>
                  <a:pt x="5881" y="638"/>
                </a:lnTo>
                <a:lnTo>
                  <a:pt x="1981" y="1021"/>
                </a:lnTo>
                <a:lnTo>
                  <a:pt x="0" y="12234"/>
                </a:lnTo>
                <a:lnTo>
                  <a:pt x="9277" y="21600"/>
                </a:lnTo>
                <a:cubicBezTo>
                  <a:pt x="12823" y="20858"/>
                  <a:pt x="15997" y="18925"/>
                  <a:pt x="18260" y="16131"/>
                </a:cubicBezTo>
                <a:cubicBezTo>
                  <a:pt x="20161" y="13784"/>
                  <a:pt x="21322" y="10938"/>
                  <a:pt x="21600" y="7947"/>
                </a:cubicBezTo>
                <a:close/>
              </a:path>
            </a:pathLst>
          </a:custGeom>
          <a:solidFill>
            <a:srgbClr val="252D30">
              <a:alpha val="8556"/>
            </a:srgbClr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>
              <a:defRPr>
                <a:solidFill>
                  <a:srgbClr val="FEFCFF"/>
                </a:solidFill>
              </a:defRPr>
            </a:pPr>
            <a:endParaRPr sz="900" dirty="0"/>
          </a:p>
        </p:txBody>
      </p:sp>
      <p:sp>
        <p:nvSpPr>
          <p:cNvPr id="318" name="Фигура"/>
          <p:cNvSpPr/>
          <p:nvPr/>
        </p:nvSpPr>
        <p:spPr>
          <a:xfrm>
            <a:off x="3325907" y="4130166"/>
            <a:ext cx="1643444" cy="163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83" y="0"/>
                </a:moveTo>
                <a:cubicBezTo>
                  <a:pt x="9372" y="0"/>
                  <a:pt x="9237" y="27"/>
                  <a:pt x="9075" y="54"/>
                </a:cubicBezTo>
                <a:lnTo>
                  <a:pt x="7468" y="444"/>
                </a:lnTo>
                <a:cubicBezTo>
                  <a:pt x="7389" y="469"/>
                  <a:pt x="7317" y="490"/>
                  <a:pt x="7263" y="506"/>
                </a:cubicBezTo>
                <a:cubicBezTo>
                  <a:pt x="7208" y="522"/>
                  <a:pt x="7172" y="534"/>
                  <a:pt x="7166" y="537"/>
                </a:cubicBezTo>
                <a:cubicBezTo>
                  <a:pt x="7164" y="539"/>
                  <a:pt x="7159" y="574"/>
                  <a:pt x="7157" y="629"/>
                </a:cubicBezTo>
                <a:cubicBezTo>
                  <a:pt x="7155" y="684"/>
                  <a:pt x="7154" y="758"/>
                  <a:pt x="7154" y="839"/>
                </a:cubicBezTo>
                <a:lnTo>
                  <a:pt x="7166" y="1761"/>
                </a:lnTo>
                <a:cubicBezTo>
                  <a:pt x="7166" y="1842"/>
                  <a:pt x="7137" y="1931"/>
                  <a:pt x="7089" y="2009"/>
                </a:cubicBezTo>
                <a:cubicBezTo>
                  <a:pt x="7041" y="2087"/>
                  <a:pt x="6973" y="2154"/>
                  <a:pt x="6900" y="2189"/>
                </a:cubicBezTo>
                <a:lnTo>
                  <a:pt x="6150" y="2574"/>
                </a:lnTo>
                <a:cubicBezTo>
                  <a:pt x="6077" y="2615"/>
                  <a:pt x="5984" y="2631"/>
                  <a:pt x="5893" y="2626"/>
                </a:cubicBezTo>
                <a:cubicBezTo>
                  <a:pt x="5802" y="2621"/>
                  <a:pt x="5713" y="2595"/>
                  <a:pt x="5648" y="2546"/>
                </a:cubicBezTo>
                <a:lnTo>
                  <a:pt x="4900" y="2009"/>
                </a:lnTo>
                <a:cubicBezTo>
                  <a:pt x="4765" y="1912"/>
                  <a:pt x="4651" y="1841"/>
                  <a:pt x="4646" y="1846"/>
                </a:cubicBezTo>
                <a:cubicBezTo>
                  <a:pt x="4640" y="1852"/>
                  <a:pt x="4526" y="1942"/>
                  <a:pt x="4396" y="2045"/>
                </a:cubicBezTo>
                <a:lnTo>
                  <a:pt x="3161" y="3115"/>
                </a:lnTo>
                <a:cubicBezTo>
                  <a:pt x="3042" y="3229"/>
                  <a:pt x="2940" y="3327"/>
                  <a:pt x="2935" y="3333"/>
                </a:cubicBezTo>
                <a:cubicBezTo>
                  <a:pt x="2929" y="3338"/>
                  <a:pt x="2989" y="3463"/>
                  <a:pt x="3064" y="3609"/>
                </a:cubicBezTo>
                <a:lnTo>
                  <a:pt x="3490" y="4401"/>
                </a:lnTo>
                <a:cubicBezTo>
                  <a:pt x="3528" y="4474"/>
                  <a:pt x="3542" y="4567"/>
                  <a:pt x="3535" y="4657"/>
                </a:cubicBezTo>
                <a:cubicBezTo>
                  <a:pt x="3528" y="4747"/>
                  <a:pt x="3499" y="4833"/>
                  <a:pt x="3448" y="4898"/>
                </a:cubicBezTo>
                <a:lnTo>
                  <a:pt x="2909" y="5647"/>
                </a:lnTo>
                <a:cubicBezTo>
                  <a:pt x="2863" y="5715"/>
                  <a:pt x="2787" y="5774"/>
                  <a:pt x="2704" y="5812"/>
                </a:cubicBezTo>
                <a:cubicBezTo>
                  <a:pt x="2621" y="5851"/>
                  <a:pt x="2531" y="5868"/>
                  <a:pt x="2450" y="5857"/>
                </a:cubicBezTo>
                <a:lnTo>
                  <a:pt x="1549" y="5739"/>
                </a:lnTo>
                <a:cubicBezTo>
                  <a:pt x="1387" y="5718"/>
                  <a:pt x="1250" y="5705"/>
                  <a:pt x="1245" y="5711"/>
                </a:cubicBezTo>
                <a:cubicBezTo>
                  <a:pt x="1240" y="5716"/>
                  <a:pt x="1181" y="5847"/>
                  <a:pt x="1111" y="5999"/>
                </a:cubicBezTo>
                <a:lnTo>
                  <a:pt x="518" y="7484"/>
                </a:lnTo>
                <a:cubicBezTo>
                  <a:pt x="491" y="7562"/>
                  <a:pt x="465" y="7635"/>
                  <a:pt x="447" y="7689"/>
                </a:cubicBezTo>
                <a:cubicBezTo>
                  <a:pt x="429" y="7743"/>
                  <a:pt x="417" y="7779"/>
                  <a:pt x="414" y="7781"/>
                </a:cubicBezTo>
                <a:cubicBezTo>
                  <a:pt x="414" y="7787"/>
                  <a:pt x="441" y="7810"/>
                  <a:pt x="485" y="7843"/>
                </a:cubicBezTo>
                <a:cubicBezTo>
                  <a:pt x="529" y="7876"/>
                  <a:pt x="589" y="7920"/>
                  <a:pt x="657" y="7966"/>
                </a:cubicBezTo>
                <a:lnTo>
                  <a:pt x="1381" y="8453"/>
                </a:lnTo>
                <a:cubicBezTo>
                  <a:pt x="1449" y="8499"/>
                  <a:pt x="1502" y="8575"/>
                  <a:pt x="1537" y="8658"/>
                </a:cubicBezTo>
                <a:cubicBezTo>
                  <a:pt x="1571" y="8742"/>
                  <a:pt x="1586" y="8832"/>
                  <a:pt x="1570" y="8914"/>
                </a:cubicBezTo>
                <a:lnTo>
                  <a:pt x="1419" y="9944"/>
                </a:lnTo>
                <a:cubicBezTo>
                  <a:pt x="1411" y="10026"/>
                  <a:pt x="1372" y="10112"/>
                  <a:pt x="1316" y="10185"/>
                </a:cubicBezTo>
                <a:cubicBezTo>
                  <a:pt x="1259" y="10259"/>
                  <a:pt x="1184" y="10319"/>
                  <a:pt x="1106" y="10346"/>
                </a:cubicBezTo>
                <a:lnTo>
                  <a:pt x="280" y="10649"/>
                </a:lnTo>
                <a:cubicBezTo>
                  <a:pt x="124" y="10703"/>
                  <a:pt x="0" y="10758"/>
                  <a:pt x="0" y="10769"/>
                </a:cubicBezTo>
                <a:cubicBezTo>
                  <a:pt x="0" y="10780"/>
                  <a:pt x="6" y="10919"/>
                  <a:pt x="16" y="11081"/>
                </a:cubicBezTo>
                <a:lnTo>
                  <a:pt x="167" y="12627"/>
                </a:lnTo>
                <a:cubicBezTo>
                  <a:pt x="181" y="12708"/>
                  <a:pt x="192" y="12783"/>
                  <a:pt x="200" y="12840"/>
                </a:cubicBezTo>
                <a:cubicBezTo>
                  <a:pt x="208" y="12897"/>
                  <a:pt x="214" y="12936"/>
                  <a:pt x="217" y="12942"/>
                </a:cubicBezTo>
                <a:cubicBezTo>
                  <a:pt x="217" y="12947"/>
                  <a:pt x="249" y="12954"/>
                  <a:pt x="304" y="12963"/>
                </a:cubicBezTo>
                <a:cubicBezTo>
                  <a:pt x="358" y="12972"/>
                  <a:pt x="434" y="12983"/>
                  <a:pt x="518" y="12991"/>
                </a:cubicBezTo>
                <a:lnTo>
                  <a:pt x="1353" y="13081"/>
                </a:lnTo>
                <a:cubicBezTo>
                  <a:pt x="1434" y="13089"/>
                  <a:pt x="1519" y="13131"/>
                  <a:pt x="1589" y="13190"/>
                </a:cubicBezTo>
                <a:cubicBezTo>
                  <a:pt x="1658" y="13248"/>
                  <a:pt x="1713" y="13324"/>
                  <a:pt x="1737" y="13402"/>
                </a:cubicBezTo>
                <a:lnTo>
                  <a:pt x="2120" y="14502"/>
                </a:lnTo>
                <a:cubicBezTo>
                  <a:pt x="2150" y="14578"/>
                  <a:pt x="2156" y="14673"/>
                  <a:pt x="2139" y="14764"/>
                </a:cubicBezTo>
                <a:cubicBezTo>
                  <a:pt x="2123" y="14855"/>
                  <a:pt x="2085" y="14941"/>
                  <a:pt x="2029" y="15000"/>
                </a:cubicBezTo>
                <a:lnTo>
                  <a:pt x="1457" y="15624"/>
                </a:lnTo>
                <a:cubicBezTo>
                  <a:pt x="1349" y="15744"/>
                  <a:pt x="1256" y="15851"/>
                  <a:pt x="1261" y="15856"/>
                </a:cubicBezTo>
                <a:cubicBezTo>
                  <a:pt x="1267" y="15861"/>
                  <a:pt x="1338" y="15987"/>
                  <a:pt x="1424" y="16128"/>
                </a:cubicBezTo>
                <a:lnTo>
                  <a:pt x="2255" y="17381"/>
                </a:lnTo>
                <a:cubicBezTo>
                  <a:pt x="2303" y="17446"/>
                  <a:pt x="2350" y="17505"/>
                  <a:pt x="2384" y="17551"/>
                </a:cubicBezTo>
                <a:cubicBezTo>
                  <a:pt x="2418" y="17597"/>
                  <a:pt x="2443" y="17628"/>
                  <a:pt x="2445" y="17634"/>
                </a:cubicBezTo>
                <a:cubicBezTo>
                  <a:pt x="2448" y="17636"/>
                  <a:pt x="2481" y="17628"/>
                  <a:pt x="2532" y="17610"/>
                </a:cubicBezTo>
                <a:cubicBezTo>
                  <a:pt x="2584" y="17592"/>
                  <a:pt x="2654" y="17566"/>
                  <a:pt x="2730" y="17537"/>
                </a:cubicBezTo>
                <a:lnTo>
                  <a:pt x="3490" y="17232"/>
                </a:lnTo>
                <a:cubicBezTo>
                  <a:pt x="3566" y="17202"/>
                  <a:pt x="3658" y="17199"/>
                  <a:pt x="3747" y="17218"/>
                </a:cubicBezTo>
                <a:cubicBezTo>
                  <a:pt x="3835" y="17236"/>
                  <a:pt x="3918" y="17276"/>
                  <a:pt x="3975" y="17336"/>
                </a:cubicBezTo>
                <a:lnTo>
                  <a:pt x="4905" y="18194"/>
                </a:lnTo>
                <a:cubicBezTo>
                  <a:pt x="4967" y="18245"/>
                  <a:pt x="5015" y="18324"/>
                  <a:pt x="5043" y="18411"/>
                </a:cubicBezTo>
                <a:cubicBezTo>
                  <a:pt x="5072" y="18498"/>
                  <a:pt x="5081" y="18592"/>
                  <a:pt x="5062" y="18674"/>
                </a:cubicBezTo>
                <a:lnTo>
                  <a:pt x="4850" y="19477"/>
                </a:lnTo>
                <a:cubicBezTo>
                  <a:pt x="4807" y="19635"/>
                  <a:pt x="4779" y="19770"/>
                  <a:pt x="4785" y="19775"/>
                </a:cubicBezTo>
                <a:cubicBezTo>
                  <a:pt x="4790" y="19781"/>
                  <a:pt x="4915" y="19852"/>
                  <a:pt x="5055" y="19938"/>
                </a:cubicBezTo>
                <a:lnTo>
                  <a:pt x="6345" y="20631"/>
                </a:lnTo>
                <a:cubicBezTo>
                  <a:pt x="6418" y="20666"/>
                  <a:pt x="6486" y="20699"/>
                  <a:pt x="6538" y="20723"/>
                </a:cubicBezTo>
                <a:cubicBezTo>
                  <a:pt x="6590" y="20747"/>
                  <a:pt x="6627" y="20765"/>
                  <a:pt x="6632" y="20768"/>
                </a:cubicBezTo>
                <a:cubicBezTo>
                  <a:pt x="6635" y="20771"/>
                  <a:pt x="6659" y="20745"/>
                  <a:pt x="6698" y="20704"/>
                </a:cubicBezTo>
                <a:cubicBezTo>
                  <a:pt x="6736" y="20663"/>
                  <a:pt x="6788" y="20606"/>
                  <a:pt x="6841" y="20543"/>
                </a:cubicBezTo>
                <a:lnTo>
                  <a:pt x="7369" y="19931"/>
                </a:lnTo>
                <a:cubicBezTo>
                  <a:pt x="7423" y="19869"/>
                  <a:pt x="7505" y="19822"/>
                  <a:pt x="7592" y="19796"/>
                </a:cubicBezTo>
                <a:cubicBezTo>
                  <a:pt x="7679" y="19771"/>
                  <a:pt x="7773" y="19767"/>
                  <a:pt x="7851" y="19792"/>
                </a:cubicBezTo>
                <a:lnTo>
                  <a:pt x="9136" y="20116"/>
                </a:lnTo>
                <a:cubicBezTo>
                  <a:pt x="9217" y="20132"/>
                  <a:pt x="9297" y="20180"/>
                  <a:pt x="9362" y="20243"/>
                </a:cubicBezTo>
                <a:cubicBezTo>
                  <a:pt x="9427" y="20307"/>
                  <a:pt x="9477" y="20386"/>
                  <a:pt x="9496" y="20468"/>
                </a:cubicBezTo>
                <a:lnTo>
                  <a:pt x="9680" y="21260"/>
                </a:lnTo>
                <a:cubicBezTo>
                  <a:pt x="9718" y="21422"/>
                  <a:pt x="9754" y="21553"/>
                  <a:pt x="9760" y="21553"/>
                </a:cubicBezTo>
                <a:cubicBezTo>
                  <a:pt x="9765" y="21553"/>
                  <a:pt x="9911" y="21563"/>
                  <a:pt x="10073" y="21574"/>
                </a:cubicBezTo>
                <a:lnTo>
                  <a:pt x="10499" y="21595"/>
                </a:lnTo>
                <a:cubicBezTo>
                  <a:pt x="10580" y="21598"/>
                  <a:pt x="10687" y="21600"/>
                  <a:pt x="10795" y="21600"/>
                </a:cubicBezTo>
                <a:cubicBezTo>
                  <a:pt x="10904" y="21600"/>
                  <a:pt x="11015" y="21598"/>
                  <a:pt x="11099" y="21595"/>
                </a:cubicBezTo>
                <a:lnTo>
                  <a:pt x="11525" y="21574"/>
                </a:lnTo>
                <a:cubicBezTo>
                  <a:pt x="11687" y="21563"/>
                  <a:pt x="11827" y="21553"/>
                  <a:pt x="11838" y="21553"/>
                </a:cubicBezTo>
                <a:cubicBezTo>
                  <a:pt x="11849" y="21553"/>
                  <a:pt x="11880" y="21417"/>
                  <a:pt x="11918" y="21260"/>
                </a:cubicBezTo>
                <a:lnTo>
                  <a:pt x="12104" y="20468"/>
                </a:lnTo>
                <a:cubicBezTo>
                  <a:pt x="12123" y="20386"/>
                  <a:pt x="12170" y="20307"/>
                  <a:pt x="12236" y="20243"/>
                </a:cubicBezTo>
                <a:cubicBezTo>
                  <a:pt x="12301" y="20180"/>
                  <a:pt x="12383" y="20132"/>
                  <a:pt x="12464" y="20116"/>
                </a:cubicBezTo>
                <a:lnTo>
                  <a:pt x="13749" y="19792"/>
                </a:lnTo>
                <a:cubicBezTo>
                  <a:pt x="13827" y="19767"/>
                  <a:pt x="13919" y="19771"/>
                  <a:pt x="14005" y="19796"/>
                </a:cubicBezTo>
                <a:cubicBezTo>
                  <a:pt x="14092" y="19822"/>
                  <a:pt x="14173" y="19869"/>
                  <a:pt x="14227" y="19931"/>
                </a:cubicBezTo>
                <a:lnTo>
                  <a:pt x="14756" y="20543"/>
                </a:lnTo>
                <a:cubicBezTo>
                  <a:pt x="14810" y="20606"/>
                  <a:pt x="14860" y="20661"/>
                  <a:pt x="14897" y="20702"/>
                </a:cubicBezTo>
                <a:cubicBezTo>
                  <a:pt x="14935" y="20742"/>
                  <a:pt x="14963" y="20768"/>
                  <a:pt x="14968" y="20768"/>
                </a:cubicBezTo>
                <a:cubicBezTo>
                  <a:pt x="14971" y="20765"/>
                  <a:pt x="15003" y="20747"/>
                  <a:pt x="15055" y="20723"/>
                </a:cubicBezTo>
                <a:cubicBezTo>
                  <a:pt x="15107" y="20699"/>
                  <a:pt x="15177" y="20666"/>
                  <a:pt x="15253" y="20631"/>
                </a:cubicBezTo>
                <a:lnTo>
                  <a:pt x="16542" y="19938"/>
                </a:lnTo>
                <a:cubicBezTo>
                  <a:pt x="16613" y="19895"/>
                  <a:pt x="16677" y="19854"/>
                  <a:pt x="16726" y="19825"/>
                </a:cubicBezTo>
                <a:cubicBezTo>
                  <a:pt x="16775" y="19796"/>
                  <a:pt x="16808" y="19778"/>
                  <a:pt x="16813" y="19775"/>
                </a:cubicBezTo>
                <a:cubicBezTo>
                  <a:pt x="16816" y="19772"/>
                  <a:pt x="16810" y="19737"/>
                  <a:pt x="16799" y="19683"/>
                </a:cubicBezTo>
                <a:cubicBezTo>
                  <a:pt x="16788" y="19629"/>
                  <a:pt x="16769" y="19556"/>
                  <a:pt x="16747" y="19477"/>
                </a:cubicBezTo>
                <a:lnTo>
                  <a:pt x="16538" y="18674"/>
                </a:lnTo>
                <a:cubicBezTo>
                  <a:pt x="16516" y="18595"/>
                  <a:pt x="16523" y="18503"/>
                  <a:pt x="16552" y="18416"/>
                </a:cubicBezTo>
                <a:cubicBezTo>
                  <a:pt x="16580" y="18329"/>
                  <a:pt x="16628" y="18248"/>
                  <a:pt x="16693" y="18194"/>
                </a:cubicBezTo>
                <a:lnTo>
                  <a:pt x="17620" y="17336"/>
                </a:lnTo>
                <a:cubicBezTo>
                  <a:pt x="17677" y="17276"/>
                  <a:pt x="17763" y="17236"/>
                  <a:pt x="17851" y="17218"/>
                </a:cubicBezTo>
                <a:cubicBezTo>
                  <a:pt x="17939" y="17199"/>
                  <a:pt x="18032" y="17202"/>
                  <a:pt x="18107" y="17232"/>
                </a:cubicBezTo>
                <a:lnTo>
                  <a:pt x="18868" y="17537"/>
                </a:lnTo>
                <a:cubicBezTo>
                  <a:pt x="19019" y="17596"/>
                  <a:pt x="19149" y="17639"/>
                  <a:pt x="19155" y="17634"/>
                </a:cubicBezTo>
                <a:cubicBezTo>
                  <a:pt x="19160" y="17628"/>
                  <a:pt x="19246" y="17516"/>
                  <a:pt x="19343" y="17381"/>
                </a:cubicBezTo>
                <a:lnTo>
                  <a:pt x="20174" y="16128"/>
                </a:lnTo>
                <a:cubicBezTo>
                  <a:pt x="20260" y="15987"/>
                  <a:pt x="20331" y="15861"/>
                  <a:pt x="20336" y="15856"/>
                </a:cubicBezTo>
                <a:cubicBezTo>
                  <a:pt x="20342" y="15851"/>
                  <a:pt x="20257" y="15744"/>
                  <a:pt x="20143" y="15624"/>
                </a:cubicBezTo>
                <a:lnTo>
                  <a:pt x="19569" y="14989"/>
                </a:lnTo>
                <a:cubicBezTo>
                  <a:pt x="19515" y="14929"/>
                  <a:pt x="19477" y="14843"/>
                  <a:pt x="19461" y="14752"/>
                </a:cubicBezTo>
                <a:cubicBezTo>
                  <a:pt x="19444" y="14662"/>
                  <a:pt x="19448" y="14566"/>
                  <a:pt x="19477" y="14490"/>
                </a:cubicBezTo>
                <a:lnTo>
                  <a:pt x="19861" y="13391"/>
                </a:lnTo>
                <a:cubicBezTo>
                  <a:pt x="19885" y="13312"/>
                  <a:pt x="19940" y="13236"/>
                  <a:pt x="20009" y="13178"/>
                </a:cubicBezTo>
                <a:cubicBezTo>
                  <a:pt x="20078" y="13120"/>
                  <a:pt x="20163" y="13080"/>
                  <a:pt x="20244" y="13072"/>
                </a:cubicBezTo>
                <a:lnTo>
                  <a:pt x="21080" y="12979"/>
                </a:lnTo>
                <a:cubicBezTo>
                  <a:pt x="21161" y="12971"/>
                  <a:pt x="21234" y="12960"/>
                  <a:pt x="21289" y="12951"/>
                </a:cubicBezTo>
                <a:cubicBezTo>
                  <a:pt x="21344" y="12942"/>
                  <a:pt x="21381" y="12935"/>
                  <a:pt x="21383" y="12930"/>
                </a:cubicBezTo>
                <a:cubicBezTo>
                  <a:pt x="21383" y="12924"/>
                  <a:pt x="21389" y="12889"/>
                  <a:pt x="21398" y="12833"/>
                </a:cubicBezTo>
                <a:cubicBezTo>
                  <a:pt x="21406" y="12777"/>
                  <a:pt x="21417" y="12699"/>
                  <a:pt x="21431" y="12615"/>
                </a:cubicBezTo>
                <a:lnTo>
                  <a:pt x="21581" y="11072"/>
                </a:lnTo>
                <a:cubicBezTo>
                  <a:pt x="21587" y="10991"/>
                  <a:pt x="21592" y="10914"/>
                  <a:pt x="21595" y="10857"/>
                </a:cubicBezTo>
                <a:cubicBezTo>
                  <a:pt x="21598" y="10800"/>
                  <a:pt x="21600" y="10763"/>
                  <a:pt x="21600" y="10757"/>
                </a:cubicBezTo>
                <a:cubicBezTo>
                  <a:pt x="21592" y="10757"/>
                  <a:pt x="21556" y="10742"/>
                  <a:pt x="21504" y="10722"/>
                </a:cubicBezTo>
                <a:cubicBezTo>
                  <a:pt x="21451" y="10702"/>
                  <a:pt x="21379" y="10676"/>
                  <a:pt x="21301" y="10649"/>
                </a:cubicBezTo>
                <a:lnTo>
                  <a:pt x="20475" y="10346"/>
                </a:lnTo>
                <a:cubicBezTo>
                  <a:pt x="20397" y="10319"/>
                  <a:pt x="20322" y="10259"/>
                  <a:pt x="20266" y="10185"/>
                </a:cubicBezTo>
                <a:cubicBezTo>
                  <a:pt x="20209" y="10112"/>
                  <a:pt x="20170" y="10026"/>
                  <a:pt x="20162" y="9944"/>
                </a:cubicBezTo>
                <a:lnTo>
                  <a:pt x="20011" y="8914"/>
                </a:lnTo>
                <a:cubicBezTo>
                  <a:pt x="19995" y="8832"/>
                  <a:pt x="20010" y="8742"/>
                  <a:pt x="20044" y="8658"/>
                </a:cubicBezTo>
                <a:cubicBezTo>
                  <a:pt x="20079" y="8575"/>
                  <a:pt x="20135" y="8499"/>
                  <a:pt x="20202" y="8453"/>
                </a:cubicBezTo>
                <a:lnTo>
                  <a:pt x="20925" y="7966"/>
                </a:lnTo>
                <a:cubicBezTo>
                  <a:pt x="20992" y="7920"/>
                  <a:pt x="21054" y="7876"/>
                  <a:pt x="21099" y="7843"/>
                </a:cubicBezTo>
                <a:cubicBezTo>
                  <a:pt x="21143" y="7810"/>
                  <a:pt x="21170" y="7787"/>
                  <a:pt x="21167" y="7781"/>
                </a:cubicBezTo>
                <a:cubicBezTo>
                  <a:pt x="21167" y="7776"/>
                  <a:pt x="21155" y="7740"/>
                  <a:pt x="21136" y="7687"/>
                </a:cubicBezTo>
                <a:cubicBezTo>
                  <a:pt x="21117" y="7633"/>
                  <a:pt x="21090" y="7562"/>
                  <a:pt x="21063" y="7484"/>
                </a:cubicBezTo>
                <a:lnTo>
                  <a:pt x="20470" y="5999"/>
                </a:lnTo>
                <a:cubicBezTo>
                  <a:pt x="20400" y="5847"/>
                  <a:pt x="20342" y="5722"/>
                  <a:pt x="20336" y="5711"/>
                </a:cubicBezTo>
                <a:cubicBezTo>
                  <a:pt x="20331" y="5700"/>
                  <a:pt x="20197" y="5718"/>
                  <a:pt x="20035" y="5739"/>
                </a:cubicBezTo>
                <a:lnTo>
                  <a:pt x="19131" y="5857"/>
                </a:lnTo>
                <a:cubicBezTo>
                  <a:pt x="19050" y="5868"/>
                  <a:pt x="18958" y="5850"/>
                  <a:pt x="18875" y="5812"/>
                </a:cubicBezTo>
                <a:cubicBezTo>
                  <a:pt x="18791" y="5775"/>
                  <a:pt x="18718" y="5717"/>
                  <a:pt x="18675" y="5647"/>
                </a:cubicBezTo>
                <a:lnTo>
                  <a:pt x="18133" y="4898"/>
                </a:lnTo>
                <a:cubicBezTo>
                  <a:pt x="18082" y="4833"/>
                  <a:pt x="18053" y="4747"/>
                  <a:pt x="18046" y="4657"/>
                </a:cubicBezTo>
                <a:cubicBezTo>
                  <a:pt x="18039" y="4567"/>
                  <a:pt x="18053" y="4474"/>
                  <a:pt x="18091" y="4401"/>
                </a:cubicBezTo>
                <a:lnTo>
                  <a:pt x="18517" y="3609"/>
                </a:lnTo>
                <a:cubicBezTo>
                  <a:pt x="18593" y="3463"/>
                  <a:pt x="18652" y="3338"/>
                  <a:pt x="18646" y="3333"/>
                </a:cubicBezTo>
                <a:cubicBezTo>
                  <a:pt x="18641" y="3327"/>
                  <a:pt x="18539" y="3229"/>
                  <a:pt x="18420" y="3115"/>
                </a:cubicBezTo>
                <a:lnTo>
                  <a:pt x="17185" y="2045"/>
                </a:lnTo>
                <a:cubicBezTo>
                  <a:pt x="17055" y="1942"/>
                  <a:pt x="16943" y="1852"/>
                  <a:pt x="16938" y="1846"/>
                </a:cubicBezTo>
                <a:cubicBezTo>
                  <a:pt x="16932" y="1841"/>
                  <a:pt x="16811" y="1917"/>
                  <a:pt x="16681" y="2009"/>
                </a:cubicBezTo>
                <a:lnTo>
                  <a:pt x="15933" y="2546"/>
                </a:lnTo>
                <a:cubicBezTo>
                  <a:pt x="15865" y="2595"/>
                  <a:pt x="15775" y="2621"/>
                  <a:pt x="15683" y="2626"/>
                </a:cubicBezTo>
                <a:cubicBezTo>
                  <a:pt x="15592" y="2631"/>
                  <a:pt x="15502" y="2615"/>
                  <a:pt x="15432" y="2574"/>
                </a:cubicBezTo>
                <a:lnTo>
                  <a:pt x="14681" y="2189"/>
                </a:lnTo>
                <a:cubicBezTo>
                  <a:pt x="14605" y="2154"/>
                  <a:pt x="14538" y="2089"/>
                  <a:pt x="14490" y="2012"/>
                </a:cubicBezTo>
                <a:cubicBezTo>
                  <a:pt x="14442" y="1934"/>
                  <a:pt x="14412" y="1845"/>
                  <a:pt x="14415" y="1761"/>
                </a:cubicBezTo>
                <a:lnTo>
                  <a:pt x="14427" y="839"/>
                </a:lnTo>
                <a:cubicBezTo>
                  <a:pt x="14427" y="758"/>
                  <a:pt x="14428" y="682"/>
                  <a:pt x="14427" y="626"/>
                </a:cubicBezTo>
                <a:cubicBezTo>
                  <a:pt x="14425" y="571"/>
                  <a:pt x="14420" y="537"/>
                  <a:pt x="14415" y="537"/>
                </a:cubicBezTo>
                <a:cubicBezTo>
                  <a:pt x="14412" y="534"/>
                  <a:pt x="14376" y="522"/>
                  <a:pt x="14321" y="506"/>
                </a:cubicBezTo>
                <a:cubicBezTo>
                  <a:pt x="14266" y="490"/>
                  <a:pt x="14192" y="469"/>
                  <a:pt x="14114" y="444"/>
                </a:cubicBezTo>
                <a:lnTo>
                  <a:pt x="12506" y="54"/>
                </a:lnTo>
                <a:cubicBezTo>
                  <a:pt x="12344" y="22"/>
                  <a:pt x="12203" y="0"/>
                  <a:pt x="12198" y="0"/>
                </a:cubicBezTo>
                <a:cubicBezTo>
                  <a:pt x="12187" y="0"/>
                  <a:pt x="12125" y="118"/>
                  <a:pt x="12050" y="265"/>
                </a:cubicBezTo>
                <a:lnTo>
                  <a:pt x="11626" y="1094"/>
                </a:lnTo>
                <a:cubicBezTo>
                  <a:pt x="11588" y="1168"/>
                  <a:pt x="11523" y="1233"/>
                  <a:pt x="11445" y="1279"/>
                </a:cubicBezTo>
                <a:cubicBezTo>
                  <a:pt x="11367" y="1325"/>
                  <a:pt x="11276" y="1352"/>
                  <a:pt x="11195" y="1350"/>
                </a:cubicBezTo>
                <a:lnTo>
                  <a:pt x="10386" y="1350"/>
                </a:lnTo>
                <a:cubicBezTo>
                  <a:pt x="10305" y="1352"/>
                  <a:pt x="10215" y="1325"/>
                  <a:pt x="10136" y="1279"/>
                </a:cubicBezTo>
                <a:cubicBezTo>
                  <a:pt x="10057" y="1233"/>
                  <a:pt x="9990" y="1168"/>
                  <a:pt x="9955" y="1094"/>
                </a:cubicBezTo>
                <a:lnTo>
                  <a:pt x="9534" y="265"/>
                </a:lnTo>
                <a:cubicBezTo>
                  <a:pt x="9458" y="118"/>
                  <a:pt x="9394" y="0"/>
                  <a:pt x="9383" y="0"/>
                </a:cubicBezTo>
                <a:close/>
                <a:moveTo>
                  <a:pt x="10800" y="4281"/>
                </a:moveTo>
                <a:cubicBezTo>
                  <a:pt x="12461" y="4281"/>
                  <a:pt x="14122" y="4918"/>
                  <a:pt x="15389" y="6191"/>
                </a:cubicBezTo>
                <a:cubicBezTo>
                  <a:pt x="17924" y="8736"/>
                  <a:pt x="17924" y="12864"/>
                  <a:pt x="15389" y="15409"/>
                </a:cubicBezTo>
                <a:cubicBezTo>
                  <a:pt x="12855" y="17955"/>
                  <a:pt x="8745" y="17955"/>
                  <a:pt x="6211" y="15409"/>
                </a:cubicBezTo>
                <a:cubicBezTo>
                  <a:pt x="3676" y="12864"/>
                  <a:pt x="3676" y="8736"/>
                  <a:pt x="6211" y="6191"/>
                </a:cubicBezTo>
                <a:cubicBezTo>
                  <a:pt x="7478" y="4918"/>
                  <a:pt x="9139" y="4281"/>
                  <a:pt x="10800" y="42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900" dirty="0"/>
          </a:p>
        </p:txBody>
      </p:sp>
      <p:sp>
        <p:nvSpPr>
          <p:cNvPr id="319" name="Фигура"/>
          <p:cNvSpPr/>
          <p:nvPr/>
        </p:nvSpPr>
        <p:spPr>
          <a:xfrm>
            <a:off x="3588519" y="4389270"/>
            <a:ext cx="1118041" cy="1117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1" y="0"/>
                </a:moveTo>
                <a:cubicBezTo>
                  <a:pt x="7322" y="0"/>
                  <a:pt x="4803" y="1004"/>
                  <a:pt x="2882" y="3015"/>
                </a:cubicBezTo>
                <a:cubicBezTo>
                  <a:pt x="-961" y="7037"/>
                  <a:pt x="-961" y="13557"/>
                  <a:pt x="2882" y="17578"/>
                </a:cubicBezTo>
                <a:cubicBezTo>
                  <a:pt x="6724" y="21600"/>
                  <a:pt x="12954" y="21600"/>
                  <a:pt x="16796" y="17578"/>
                </a:cubicBezTo>
                <a:cubicBezTo>
                  <a:pt x="20639" y="13557"/>
                  <a:pt x="20639" y="7037"/>
                  <a:pt x="16796" y="3015"/>
                </a:cubicBezTo>
                <a:cubicBezTo>
                  <a:pt x="14875" y="1004"/>
                  <a:pt x="12359" y="0"/>
                  <a:pt x="9841" y="0"/>
                </a:cubicBezTo>
                <a:close/>
                <a:moveTo>
                  <a:pt x="9841" y="1201"/>
                </a:moveTo>
                <a:cubicBezTo>
                  <a:pt x="12065" y="1201"/>
                  <a:pt x="14289" y="2090"/>
                  <a:pt x="15986" y="3866"/>
                </a:cubicBezTo>
                <a:cubicBezTo>
                  <a:pt x="19380" y="7418"/>
                  <a:pt x="19380" y="13178"/>
                  <a:pt x="15986" y="16731"/>
                </a:cubicBezTo>
                <a:cubicBezTo>
                  <a:pt x="12592" y="20283"/>
                  <a:pt x="7089" y="20283"/>
                  <a:pt x="3695" y="16731"/>
                </a:cubicBezTo>
                <a:cubicBezTo>
                  <a:pt x="301" y="13178"/>
                  <a:pt x="301" y="7418"/>
                  <a:pt x="3695" y="3866"/>
                </a:cubicBezTo>
                <a:cubicBezTo>
                  <a:pt x="5392" y="2090"/>
                  <a:pt x="7616" y="1201"/>
                  <a:pt x="9841" y="1201"/>
                </a:cubicBezTo>
                <a:close/>
              </a:path>
            </a:pathLst>
          </a:custGeom>
          <a:solidFill>
            <a:srgbClr val="000000">
              <a:alpha val="11624"/>
            </a:srgbClr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900" dirty="0"/>
          </a:p>
        </p:txBody>
      </p:sp>
      <p:sp>
        <p:nvSpPr>
          <p:cNvPr id="323" name="Фигура"/>
          <p:cNvSpPr/>
          <p:nvPr/>
        </p:nvSpPr>
        <p:spPr>
          <a:xfrm rot="20799240">
            <a:off x="4984199" y="3571839"/>
            <a:ext cx="2152117" cy="2142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83" y="0"/>
                </a:moveTo>
                <a:cubicBezTo>
                  <a:pt x="9372" y="0"/>
                  <a:pt x="9237" y="27"/>
                  <a:pt x="9075" y="54"/>
                </a:cubicBezTo>
                <a:lnTo>
                  <a:pt x="7468" y="444"/>
                </a:lnTo>
                <a:cubicBezTo>
                  <a:pt x="7389" y="469"/>
                  <a:pt x="7317" y="490"/>
                  <a:pt x="7263" y="506"/>
                </a:cubicBezTo>
                <a:cubicBezTo>
                  <a:pt x="7208" y="522"/>
                  <a:pt x="7172" y="534"/>
                  <a:pt x="7166" y="537"/>
                </a:cubicBezTo>
                <a:cubicBezTo>
                  <a:pt x="7164" y="539"/>
                  <a:pt x="7159" y="574"/>
                  <a:pt x="7157" y="629"/>
                </a:cubicBezTo>
                <a:cubicBezTo>
                  <a:pt x="7155" y="684"/>
                  <a:pt x="7154" y="758"/>
                  <a:pt x="7154" y="839"/>
                </a:cubicBezTo>
                <a:lnTo>
                  <a:pt x="7166" y="1761"/>
                </a:lnTo>
                <a:cubicBezTo>
                  <a:pt x="7166" y="1842"/>
                  <a:pt x="7137" y="1931"/>
                  <a:pt x="7089" y="2009"/>
                </a:cubicBezTo>
                <a:cubicBezTo>
                  <a:pt x="7041" y="2087"/>
                  <a:pt x="6973" y="2154"/>
                  <a:pt x="6900" y="2189"/>
                </a:cubicBezTo>
                <a:lnTo>
                  <a:pt x="6150" y="2574"/>
                </a:lnTo>
                <a:cubicBezTo>
                  <a:pt x="6077" y="2615"/>
                  <a:pt x="5984" y="2631"/>
                  <a:pt x="5893" y="2626"/>
                </a:cubicBezTo>
                <a:cubicBezTo>
                  <a:pt x="5802" y="2621"/>
                  <a:pt x="5713" y="2595"/>
                  <a:pt x="5648" y="2546"/>
                </a:cubicBezTo>
                <a:lnTo>
                  <a:pt x="4900" y="2009"/>
                </a:lnTo>
                <a:cubicBezTo>
                  <a:pt x="4765" y="1912"/>
                  <a:pt x="4651" y="1841"/>
                  <a:pt x="4646" y="1846"/>
                </a:cubicBezTo>
                <a:cubicBezTo>
                  <a:pt x="4640" y="1852"/>
                  <a:pt x="4526" y="1942"/>
                  <a:pt x="4396" y="2045"/>
                </a:cubicBezTo>
                <a:lnTo>
                  <a:pt x="3161" y="3115"/>
                </a:lnTo>
                <a:cubicBezTo>
                  <a:pt x="3042" y="3229"/>
                  <a:pt x="2940" y="3327"/>
                  <a:pt x="2935" y="3333"/>
                </a:cubicBezTo>
                <a:cubicBezTo>
                  <a:pt x="2929" y="3338"/>
                  <a:pt x="2989" y="3463"/>
                  <a:pt x="3064" y="3609"/>
                </a:cubicBezTo>
                <a:lnTo>
                  <a:pt x="3490" y="4401"/>
                </a:lnTo>
                <a:cubicBezTo>
                  <a:pt x="3528" y="4474"/>
                  <a:pt x="3542" y="4567"/>
                  <a:pt x="3535" y="4657"/>
                </a:cubicBezTo>
                <a:cubicBezTo>
                  <a:pt x="3528" y="4747"/>
                  <a:pt x="3499" y="4833"/>
                  <a:pt x="3448" y="4898"/>
                </a:cubicBezTo>
                <a:lnTo>
                  <a:pt x="2909" y="5647"/>
                </a:lnTo>
                <a:cubicBezTo>
                  <a:pt x="2863" y="5715"/>
                  <a:pt x="2787" y="5774"/>
                  <a:pt x="2704" y="5812"/>
                </a:cubicBezTo>
                <a:cubicBezTo>
                  <a:pt x="2621" y="5851"/>
                  <a:pt x="2531" y="5868"/>
                  <a:pt x="2450" y="5857"/>
                </a:cubicBezTo>
                <a:lnTo>
                  <a:pt x="1549" y="5739"/>
                </a:lnTo>
                <a:cubicBezTo>
                  <a:pt x="1387" y="5718"/>
                  <a:pt x="1250" y="5705"/>
                  <a:pt x="1245" y="5711"/>
                </a:cubicBezTo>
                <a:cubicBezTo>
                  <a:pt x="1240" y="5716"/>
                  <a:pt x="1181" y="5847"/>
                  <a:pt x="1111" y="5999"/>
                </a:cubicBezTo>
                <a:lnTo>
                  <a:pt x="518" y="7484"/>
                </a:lnTo>
                <a:cubicBezTo>
                  <a:pt x="491" y="7562"/>
                  <a:pt x="465" y="7635"/>
                  <a:pt x="447" y="7689"/>
                </a:cubicBezTo>
                <a:cubicBezTo>
                  <a:pt x="429" y="7743"/>
                  <a:pt x="417" y="7779"/>
                  <a:pt x="414" y="7781"/>
                </a:cubicBezTo>
                <a:cubicBezTo>
                  <a:pt x="414" y="7787"/>
                  <a:pt x="441" y="7810"/>
                  <a:pt x="485" y="7843"/>
                </a:cubicBezTo>
                <a:cubicBezTo>
                  <a:pt x="529" y="7876"/>
                  <a:pt x="589" y="7920"/>
                  <a:pt x="657" y="7966"/>
                </a:cubicBezTo>
                <a:lnTo>
                  <a:pt x="1381" y="8453"/>
                </a:lnTo>
                <a:cubicBezTo>
                  <a:pt x="1449" y="8499"/>
                  <a:pt x="1502" y="8575"/>
                  <a:pt x="1537" y="8658"/>
                </a:cubicBezTo>
                <a:cubicBezTo>
                  <a:pt x="1571" y="8742"/>
                  <a:pt x="1586" y="8832"/>
                  <a:pt x="1570" y="8914"/>
                </a:cubicBezTo>
                <a:lnTo>
                  <a:pt x="1419" y="9944"/>
                </a:lnTo>
                <a:cubicBezTo>
                  <a:pt x="1411" y="10026"/>
                  <a:pt x="1372" y="10112"/>
                  <a:pt x="1316" y="10185"/>
                </a:cubicBezTo>
                <a:cubicBezTo>
                  <a:pt x="1259" y="10259"/>
                  <a:pt x="1184" y="10319"/>
                  <a:pt x="1106" y="10346"/>
                </a:cubicBezTo>
                <a:lnTo>
                  <a:pt x="280" y="10649"/>
                </a:lnTo>
                <a:cubicBezTo>
                  <a:pt x="124" y="10703"/>
                  <a:pt x="0" y="10758"/>
                  <a:pt x="0" y="10769"/>
                </a:cubicBezTo>
                <a:cubicBezTo>
                  <a:pt x="0" y="10780"/>
                  <a:pt x="6" y="10919"/>
                  <a:pt x="16" y="11081"/>
                </a:cubicBezTo>
                <a:lnTo>
                  <a:pt x="167" y="12627"/>
                </a:lnTo>
                <a:cubicBezTo>
                  <a:pt x="181" y="12708"/>
                  <a:pt x="192" y="12783"/>
                  <a:pt x="200" y="12840"/>
                </a:cubicBezTo>
                <a:cubicBezTo>
                  <a:pt x="208" y="12897"/>
                  <a:pt x="214" y="12936"/>
                  <a:pt x="217" y="12942"/>
                </a:cubicBezTo>
                <a:cubicBezTo>
                  <a:pt x="217" y="12947"/>
                  <a:pt x="249" y="12954"/>
                  <a:pt x="304" y="12963"/>
                </a:cubicBezTo>
                <a:cubicBezTo>
                  <a:pt x="358" y="12972"/>
                  <a:pt x="434" y="12983"/>
                  <a:pt x="518" y="12991"/>
                </a:cubicBezTo>
                <a:lnTo>
                  <a:pt x="1353" y="13081"/>
                </a:lnTo>
                <a:cubicBezTo>
                  <a:pt x="1434" y="13089"/>
                  <a:pt x="1519" y="13131"/>
                  <a:pt x="1589" y="13190"/>
                </a:cubicBezTo>
                <a:cubicBezTo>
                  <a:pt x="1658" y="13248"/>
                  <a:pt x="1713" y="13324"/>
                  <a:pt x="1737" y="13402"/>
                </a:cubicBezTo>
                <a:lnTo>
                  <a:pt x="2120" y="14502"/>
                </a:lnTo>
                <a:cubicBezTo>
                  <a:pt x="2150" y="14578"/>
                  <a:pt x="2156" y="14673"/>
                  <a:pt x="2139" y="14764"/>
                </a:cubicBezTo>
                <a:cubicBezTo>
                  <a:pt x="2123" y="14855"/>
                  <a:pt x="2085" y="14941"/>
                  <a:pt x="2029" y="15000"/>
                </a:cubicBezTo>
                <a:lnTo>
                  <a:pt x="1457" y="15624"/>
                </a:lnTo>
                <a:cubicBezTo>
                  <a:pt x="1349" y="15744"/>
                  <a:pt x="1256" y="15851"/>
                  <a:pt x="1261" y="15856"/>
                </a:cubicBezTo>
                <a:cubicBezTo>
                  <a:pt x="1267" y="15861"/>
                  <a:pt x="1338" y="15987"/>
                  <a:pt x="1424" y="16128"/>
                </a:cubicBezTo>
                <a:lnTo>
                  <a:pt x="2255" y="17381"/>
                </a:lnTo>
                <a:cubicBezTo>
                  <a:pt x="2303" y="17446"/>
                  <a:pt x="2350" y="17505"/>
                  <a:pt x="2384" y="17551"/>
                </a:cubicBezTo>
                <a:cubicBezTo>
                  <a:pt x="2418" y="17597"/>
                  <a:pt x="2443" y="17628"/>
                  <a:pt x="2445" y="17634"/>
                </a:cubicBezTo>
                <a:cubicBezTo>
                  <a:pt x="2448" y="17636"/>
                  <a:pt x="2481" y="17628"/>
                  <a:pt x="2532" y="17610"/>
                </a:cubicBezTo>
                <a:cubicBezTo>
                  <a:pt x="2584" y="17592"/>
                  <a:pt x="2654" y="17566"/>
                  <a:pt x="2730" y="17537"/>
                </a:cubicBezTo>
                <a:lnTo>
                  <a:pt x="3490" y="17232"/>
                </a:lnTo>
                <a:cubicBezTo>
                  <a:pt x="3566" y="17202"/>
                  <a:pt x="3658" y="17199"/>
                  <a:pt x="3747" y="17218"/>
                </a:cubicBezTo>
                <a:cubicBezTo>
                  <a:pt x="3835" y="17236"/>
                  <a:pt x="3918" y="17276"/>
                  <a:pt x="3975" y="17336"/>
                </a:cubicBezTo>
                <a:lnTo>
                  <a:pt x="4905" y="18194"/>
                </a:lnTo>
                <a:cubicBezTo>
                  <a:pt x="4967" y="18245"/>
                  <a:pt x="5015" y="18324"/>
                  <a:pt x="5043" y="18411"/>
                </a:cubicBezTo>
                <a:cubicBezTo>
                  <a:pt x="5072" y="18498"/>
                  <a:pt x="5081" y="18592"/>
                  <a:pt x="5062" y="18674"/>
                </a:cubicBezTo>
                <a:lnTo>
                  <a:pt x="4850" y="19477"/>
                </a:lnTo>
                <a:cubicBezTo>
                  <a:pt x="4807" y="19635"/>
                  <a:pt x="4779" y="19770"/>
                  <a:pt x="4785" y="19775"/>
                </a:cubicBezTo>
                <a:cubicBezTo>
                  <a:pt x="4790" y="19781"/>
                  <a:pt x="4915" y="19852"/>
                  <a:pt x="5055" y="19938"/>
                </a:cubicBezTo>
                <a:lnTo>
                  <a:pt x="6345" y="20631"/>
                </a:lnTo>
                <a:cubicBezTo>
                  <a:pt x="6418" y="20666"/>
                  <a:pt x="6486" y="20699"/>
                  <a:pt x="6538" y="20723"/>
                </a:cubicBezTo>
                <a:cubicBezTo>
                  <a:pt x="6590" y="20747"/>
                  <a:pt x="6627" y="20765"/>
                  <a:pt x="6632" y="20768"/>
                </a:cubicBezTo>
                <a:cubicBezTo>
                  <a:pt x="6635" y="20771"/>
                  <a:pt x="6659" y="20745"/>
                  <a:pt x="6698" y="20704"/>
                </a:cubicBezTo>
                <a:cubicBezTo>
                  <a:pt x="6736" y="20663"/>
                  <a:pt x="6788" y="20606"/>
                  <a:pt x="6841" y="20543"/>
                </a:cubicBezTo>
                <a:lnTo>
                  <a:pt x="7369" y="19931"/>
                </a:lnTo>
                <a:cubicBezTo>
                  <a:pt x="7423" y="19869"/>
                  <a:pt x="7505" y="19822"/>
                  <a:pt x="7592" y="19796"/>
                </a:cubicBezTo>
                <a:cubicBezTo>
                  <a:pt x="7679" y="19771"/>
                  <a:pt x="7773" y="19767"/>
                  <a:pt x="7851" y="19792"/>
                </a:cubicBezTo>
                <a:lnTo>
                  <a:pt x="9136" y="20116"/>
                </a:lnTo>
                <a:cubicBezTo>
                  <a:pt x="9217" y="20132"/>
                  <a:pt x="9297" y="20180"/>
                  <a:pt x="9362" y="20243"/>
                </a:cubicBezTo>
                <a:cubicBezTo>
                  <a:pt x="9427" y="20307"/>
                  <a:pt x="9477" y="20386"/>
                  <a:pt x="9496" y="20468"/>
                </a:cubicBezTo>
                <a:lnTo>
                  <a:pt x="9680" y="21260"/>
                </a:lnTo>
                <a:cubicBezTo>
                  <a:pt x="9718" y="21422"/>
                  <a:pt x="9754" y="21553"/>
                  <a:pt x="9760" y="21553"/>
                </a:cubicBezTo>
                <a:cubicBezTo>
                  <a:pt x="9765" y="21553"/>
                  <a:pt x="9911" y="21563"/>
                  <a:pt x="10073" y="21574"/>
                </a:cubicBezTo>
                <a:lnTo>
                  <a:pt x="10499" y="21595"/>
                </a:lnTo>
                <a:cubicBezTo>
                  <a:pt x="10580" y="21598"/>
                  <a:pt x="10687" y="21600"/>
                  <a:pt x="10795" y="21600"/>
                </a:cubicBezTo>
                <a:cubicBezTo>
                  <a:pt x="10904" y="21600"/>
                  <a:pt x="11015" y="21598"/>
                  <a:pt x="11099" y="21595"/>
                </a:cubicBezTo>
                <a:lnTo>
                  <a:pt x="11525" y="21574"/>
                </a:lnTo>
                <a:cubicBezTo>
                  <a:pt x="11687" y="21563"/>
                  <a:pt x="11827" y="21553"/>
                  <a:pt x="11838" y="21553"/>
                </a:cubicBezTo>
                <a:cubicBezTo>
                  <a:pt x="11849" y="21553"/>
                  <a:pt x="11880" y="21417"/>
                  <a:pt x="11918" y="21260"/>
                </a:cubicBezTo>
                <a:lnTo>
                  <a:pt x="12104" y="20468"/>
                </a:lnTo>
                <a:cubicBezTo>
                  <a:pt x="12123" y="20386"/>
                  <a:pt x="12170" y="20307"/>
                  <a:pt x="12236" y="20243"/>
                </a:cubicBezTo>
                <a:cubicBezTo>
                  <a:pt x="12301" y="20180"/>
                  <a:pt x="12383" y="20132"/>
                  <a:pt x="12464" y="20116"/>
                </a:cubicBezTo>
                <a:lnTo>
                  <a:pt x="13749" y="19792"/>
                </a:lnTo>
                <a:cubicBezTo>
                  <a:pt x="13827" y="19767"/>
                  <a:pt x="13919" y="19771"/>
                  <a:pt x="14005" y="19796"/>
                </a:cubicBezTo>
                <a:cubicBezTo>
                  <a:pt x="14092" y="19822"/>
                  <a:pt x="14173" y="19869"/>
                  <a:pt x="14227" y="19931"/>
                </a:cubicBezTo>
                <a:lnTo>
                  <a:pt x="14756" y="20543"/>
                </a:lnTo>
                <a:cubicBezTo>
                  <a:pt x="14810" y="20606"/>
                  <a:pt x="14860" y="20661"/>
                  <a:pt x="14897" y="20702"/>
                </a:cubicBezTo>
                <a:cubicBezTo>
                  <a:pt x="14935" y="20742"/>
                  <a:pt x="14963" y="20768"/>
                  <a:pt x="14968" y="20768"/>
                </a:cubicBezTo>
                <a:cubicBezTo>
                  <a:pt x="14971" y="20765"/>
                  <a:pt x="15003" y="20747"/>
                  <a:pt x="15055" y="20723"/>
                </a:cubicBezTo>
                <a:cubicBezTo>
                  <a:pt x="15107" y="20699"/>
                  <a:pt x="15177" y="20666"/>
                  <a:pt x="15253" y="20631"/>
                </a:cubicBezTo>
                <a:lnTo>
                  <a:pt x="16542" y="19938"/>
                </a:lnTo>
                <a:cubicBezTo>
                  <a:pt x="16613" y="19895"/>
                  <a:pt x="16677" y="19854"/>
                  <a:pt x="16726" y="19825"/>
                </a:cubicBezTo>
                <a:cubicBezTo>
                  <a:pt x="16775" y="19796"/>
                  <a:pt x="16808" y="19778"/>
                  <a:pt x="16813" y="19775"/>
                </a:cubicBezTo>
                <a:cubicBezTo>
                  <a:pt x="16816" y="19772"/>
                  <a:pt x="16810" y="19737"/>
                  <a:pt x="16799" y="19683"/>
                </a:cubicBezTo>
                <a:cubicBezTo>
                  <a:pt x="16788" y="19629"/>
                  <a:pt x="16769" y="19556"/>
                  <a:pt x="16747" y="19477"/>
                </a:cubicBezTo>
                <a:lnTo>
                  <a:pt x="16538" y="18674"/>
                </a:lnTo>
                <a:cubicBezTo>
                  <a:pt x="16516" y="18595"/>
                  <a:pt x="16523" y="18503"/>
                  <a:pt x="16552" y="18416"/>
                </a:cubicBezTo>
                <a:cubicBezTo>
                  <a:pt x="16580" y="18329"/>
                  <a:pt x="16628" y="18248"/>
                  <a:pt x="16693" y="18194"/>
                </a:cubicBezTo>
                <a:lnTo>
                  <a:pt x="17620" y="17336"/>
                </a:lnTo>
                <a:cubicBezTo>
                  <a:pt x="17677" y="17276"/>
                  <a:pt x="17763" y="17236"/>
                  <a:pt x="17851" y="17218"/>
                </a:cubicBezTo>
                <a:cubicBezTo>
                  <a:pt x="17939" y="17199"/>
                  <a:pt x="18032" y="17202"/>
                  <a:pt x="18107" y="17232"/>
                </a:cubicBezTo>
                <a:lnTo>
                  <a:pt x="18868" y="17537"/>
                </a:lnTo>
                <a:cubicBezTo>
                  <a:pt x="19019" y="17596"/>
                  <a:pt x="19149" y="17639"/>
                  <a:pt x="19155" y="17634"/>
                </a:cubicBezTo>
                <a:cubicBezTo>
                  <a:pt x="19160" y="17628"/>
                  <a:pt x="19246" y="17516"/>
                  <a:pt x="19343" y="17381"/>
                </a:cubicBezTo>
                <a:lnTo>
                  <a:pt x="20174" y="16128"/>
                </a:lnTo>
                <a:cubicBezTo>
                  <a:pt x="20260" y="15987"/>
                  <a:pt x="20331" y="15861"/>
                  <a:pt x="20336" y="15856"/>
                </a:cubicBezTo>
                <a:cubicBezTo>
                  <a:pt x="20342" y="15851"/>
                  <a:pt x="20257" y="15744"/>
                  <a:pt x="20143" y="15624"/>
                </a:cubicBezTo>
                <a:lnTo>
                  <a:pt x="19569" y="14989"/>
                </a:lnTo>
                <a:cubicBezTo>
                  <a:pt x="19515" y="14929"/>
                  <a:pt x="19477" y="14843"/>
                  <a:pt x="19461" y="14752"/>
                </a:cubicBezTo>
                <a:cubicBezTo>
                  <a:pt x="19444" y="14662"/>
                  <a:pt x="19448" y="14566"/>
                  <a:pt x="19477" y="14490"/>
                </a:cubicBezTo>
                <a:lnTo>
                  <a:pt x="19861" y="13391"/>
                </a:lnTo>
                <a:cubicBezTo>
                  <a:pt x="19885" y="13312"/>
                  <a:pt x="19940" y="13236"/>
                  <a:pt x="20009" y="13178"/>
                </a:cubicBezTo>
                <a:cubicBezTo>
                  <a:pt x="20078" y="13120"/>
                  <a:pt x="20163" y="13080"/>
                  <a:pt x="20244" y="13072"/>
                </a:cubicBezTo>
                <a:lnTo>
                  <a:pt x="21080" y="12979"/>
                </a:lnTo>
                <a:cubicBezTo>
                  <a:pt x="21161" y="12971"/>
                  <a:pt x="21234" y="12960"/>
                  <a:pt x="21289" y="12951"/>
                </a:cubicBezTo>
                <a:cubicBezTo>
                  <a:pt x="21344" y="12942"/>
                  <a:pt x="21381" y="12935"/>
                  <a:pt x="21383" y="12930"/>
                </a:cubicBezTo>
                <a:cubicBezTo>
                  <a:pt x="21383" y="12924"/>
                  <a:pt x="21389" y="12889"/>
                  <a:pt x="21398" y="12833"/>
                </a:cubicBezTo>
                <a:cubicBezTo>
                  <a:pt x="21406" y="12777"/>
                  <a:pt x="21417" y="12699"/>
                  <a:pt x="21431" y="12615"/>
                </a:cubicBezTo>
                <a:lnTo>
                  <a:pt x="21581" y="11072"/>
                </a:lnTo>
                <a:cubicBezTo>
                  <a:pt x="21587" y="10991"/>
                  <a:pt x="21592" y="10914"/>
                  <a:pt x="21595" y="10857"/>
                </a:cubicBezTo>
                <a:cubicBezTo>
                  <a:pt x="21598" y="10800"/>
                  <a:pt x="21600" y="10763"/>
                  <a:pt x="21600" y="10757"/>
                </a:cubicBezTo>
                <a:cubicBezTo>
                  <a:pt x="21592" y="10757"/>
                  <a:pt x="21556" y="10742"/>
                  <a:pt x="21504" y="10722"/>
                </a:cubicBezTo>
                <a:cubicBezTo>
                  <a:pt x="21451" y="10702"/>
                  <a:pt x="21379" y="10676"/>
                  <a:pt x="21301" y="10649"/>
                </a:cubicBezTo>
                <a:lnTo>
                  <a:pt x="20475" y="10346"/>
                </a:lnTo>
                <a:cubicBezTo>
                  <a:pt x="20397" y="10319"/>
                  <a:pt x="20322" y="10259"/>
                  <a:pt x="20266" y="10185"/>
                </a:cubicBezTo>
                <a:cubicBezTo>
                  <a:pt x="20209" y="10112"/>
                  <a:pt x="20170" y="10026"/>
                  <a:pt x="20162" y="9944"/>
                </a:cubicBezTo>
                <a:lnTo>
                  <a:pt x="20011" y="8914"/>
                </a:lnTo>
                <a:cubicBezTo>
                  <a:pt x="19995" y="8832"/>
                  <a:pt x="20010" y="8742"/>
                  <a:pt x="20044" y="8658"/>
                </a:cubicBezTo>
                <a:cubicBezTo>
                  <a:pt x="20079" y="8575"/>
                  <a:pt x="20135" y="8499"/>
                  <a:pt x="20202" y="8453"/>
                </a:cubicBezTo>
                <a:lnTo>
                  <a:pt x="20925" y="7966"/>
                </a:lnTo>
                <a:cubicBezTo>
                  <a:pt x="20992" y="7920"/>
                  <a:pt x="21054" y="7876"/>
                  <a:pt x="21099" y="7843"/>
                </a:cubicBezTo>
                <a:cubicBezTo>
                  <a:pt x="21143" y="7810"/>
                  <a:pt x="21170" y="7787"/>
                  <a:pt x="21167" y="7781"/>
                </a:cubicBezTo>
                <a:cubicBezTo>
                  <a:pt x="21167" y="7776"/>
                  <a:pt x="21155" y="7740"/>
                  <a:pt x="21136" y="7687"/>
                </a:cubicBezTo>
                <a:cubicBezTo>
                  <a:pt x="21117" y="7633"/>
                  <a:pt x="21090" y="7562"/>
                  <a:pt x="21063" y="7484"/>
                </a:cubicBezTo>
                <a:lnTo>
                  <a:pt x="20470" y="5999"/>
                </a:lnTo>
                <a:cubicBezTo>
                  <a:pt x="20400" y="5847"/>
                  <a:pt x="20342" y="5722"/>
                  <a:pt x="20336" y="5711"/>
                </a:cubicBezTo>
                <a:cubicBezTo>
                  <a:pt x="20331" y="5700"/>
                  <a:pt x="20197" y="5718"/>
                  <a:pt x="20035" y="5739"/>
                </a:cubicBezTo>
                <a:lnTo>
                  <a:pt x="19131" y="5857"/>
                </a:lnTo>
                <a:cubicBezTo>
                  <a:pt x="19050" y="5868"/>
                  <a:pt x="18958" y="5850"/>
                  <a:pt x="18875" y="5812"/>
                </a:cubicBezTo>
                <a:cubicBezTo>
                  <a:pt x="18791" y="5775"/>
                  <a:pt x="18718" y="5717"/>
                  <a:pt x="18675" y="5647"/>
                </a:cubicBezTo>
                <a:lnTo>
                  <a:pt x="18133" y="4898"/>
                </a:lnTo>
                <a:cubicBezTo>
                  <a:pt x="18082" y="4833"/>
                  <a:pt x="18053" y="4747"/>
                  <a:pt x="18046" y="4657"/>
                </a:cubicBezTo>
                <a:cubicBezTo>
                  <a:pt x="18039" y="4567"/>
                  <a:pt x="18053" y="4474"/>
                  <a:pt x="18091" y="4401"/>
                </a:cubicBezTo>
                <a:lnTo>
                  <a:pt x="18517" y="3609"/>
                </a:lnTo>
                <a:cubicBezTo>
                  <a:pt x="18593" y="3463"/>
                  <a:pt x="18652" y="3338"/>
                  <a:pt x="18646" y="3333"/>
                </a:cubicBezTo>
                <a:cubicBezTo>
                  <a:pt x="18641" y="3327"/>
                  <a:pt x="18539" y="3229"/>
                  <a:pt x="18420" y="3115"/>
                </a:cubicBezTo>
                <a:lnTo>
                  <a:pt x="17185" y="2045"/>
                </a:lnTo>
                <a:cubicBezTo>
                  <a:pt x="17055" y="1942"/>
                  <a:pt x="16943" y="1852"/>
                  <a:pt x="16938" y="1846"/>
                </a:cubicBezTo>
                <a:cubicBezTo>
                  <a:pt x="16932" y="1841"/>
                  <a:pt x="16811" y="1917"/>
                  <a:pt x="16681" y="2009"/>
                </a:cubicBezTo>
                <a:lnTo>
                  <a:pt x="15933" y="2546"/>
                </a:lnTo>
                <a:cubicBezTo>
                  <a:pt x="15865" y="2595"/>
                  <a:pt x="15775" y="2621"/>
                  <a:pt x="15683" y="2626"/>
                </a:cubicBezTo>
                <a:cubicBezTo>
                  <a:pt x="15592" y="2631"/>
                  <a:pt x="15502" y="2615"/>
                  <a:pt x="15432" y="2574"/>
                </a:cubicBezTo>
                <a:lnTo>
                  <a:pt x="14681" y="2189"/>
                </a:lnTo>
                <a:cubicBezTo>
                  <a:pt x="14605" y="2154"/>
                  <a:pt x="14538" y="2089"/>
                  <a:pt x="14490" y="2012"/>
                </a:cubicBezTo>
                <a:cubicBezTo>
                  <a:pt x="14442" y="1934"/>
                  <a:pt x="14412" y="1845"/>
                  <a:pt x="14415" y="1761"/>
                </a:cubicBezTo>
                <a:lnTo>
                  <a:pt x="14427" y="839"/>
                </a:lnTo>
                <a:cubicBezTo>
                  <a:pt x="14427" y="758"/>
                  <a:pt x="14428" y="682"/>
                  <a:pt x="14427" y="626"/>
                </a:cubicBezTo>
                <a:cubicBezTo>
                  <a:pt x="14425" y="571"/>
                  <a:pt x="14420" y="537"/>
                  <a:pt x="14415" y="537"/>
                </a:cubicBezTo>
                <a:cubicBezTo>
                  <a:pt x="14412" y="534"/>
                  <a:pt x="14376" y="522"/>
                  <a:pt x="14321" y="506"/>
                </a:cubicBezTo>
                <a:cubicBezTo>
                  <a:pt x="14266" y="490"/>
                  <a:pt x="14192" y="469"/>
                  <a:pt x="14114" y="444"/>
                </a:cubicBezTo>
                <a:lnTo>
                  <a:pt x="12506" y="54"/>
                </a:lnTo>
                <a:cubicBezTo>
                  <a:pt x="12344" y="22"/>
                  <a:pt x="12203" y="0"/>
                  <a:pt x="12198" y="0"/>
                </a:cubicBezTo>
                <a:cubicBezTo>
                  <a:pt x="12187" y="0"/>
                  <a:pt x="12125" y="118"/>
                  <a:pt x="12050" y="265"/>
                </a:cubicBezTo>
                <a:lnTo>
                  <a:pt x="11626" y="1094"/>
                </a:lnTo>
                <a:cubicBezTo>
                  <a:pt x="11588" y="1168"/>
                  <a:pt x="11523" y="1233"/>
                  <a:pt x="11445" y="1279"/>
                </a:cubicBezTo>
                <a:cubicBezTo>
                  <a:pt x="11367" y="1325"/>
                  <a:pt x="11276" y="1352"/>
                  <a:pt x="11195" y="1350"/>
                </a:cubicBezTo>
                <a:lnTo>
                  <a:pt x="10386" y="1350"/>
                </a:lnTo>
                <a:cubicBezTo>
                  <a:pt x="10305" y="1352"/>
                  <a:pt x="10215" y="1325"/>
                  <a:pt x="10136" y="1279"/>
                </a:cubicBezTo>
                <a:cubicBezTo>
                  <a:pt x="10057" y="1233"/>
                  <a:pt x="9990" y="1168"/>
                  <a:pt x="9955" y="1094"/>
                </a:cubicBezTo>
                <a:lnTo>
                  <a:pt x="9534" y="265"/>
                </a:lnTo>
                <a:cubicBezTo>
                  <a:pt x="9458" y="118"/>
                  <a:pt x="9394" y="0"/>
                  <a:pt x="9383" y="0"/>
                </a:cubicBezTo>
                <a:close/>
                <a:moveTo>
                  <a:pt x="10800" y="4281"/>
                </a:moveTo>
                <a:cubicBezTo>
                  <a:pt x="12461" y="4281"/>
                  <a:pt x="14122" y="4918"/>
                  <a:pt x="15389" y="6191"/>
                </a:cubicBezTo>
                <a:cubicBezTo>
                  <a:pt x="17924" y="8736"/>
                  <a:pt x="17924" y="12864"/>
                  <a:pt x="15389" y="15409"/>
                </a:cubicBezTo>
                <a:cubicBezTo>
                  <a:pt x="12855" y="17955"/>
                  <a:pt x="8745" y="17955"/>
                  <a:pt x="6211" y="15409"/>
                </a:cubicBezTo>
                <a:cubicBezTo>
                  <a:pt x="3676" y="12864"/>
                  <a:pt x="3676" y="8736"/>
                  <a:pt x="6211" y="6191"/>
                </a:cubicBezTo>
                <a:cubicBezTo>
                  <a:pt x="7478" y="4918"/>
                  <a:pt x="9139" y="4281"/>
                  <a:pt x="10800" y="4281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900" dirty="0"/>
          </a:p>
        </p:txBody>
      </p:sp>
      <p:sp>
        <p:nvSpPr>
          <p:cNvPr id="324" name="Фигура"/>
          <p:cNvSpPr/>
          <p:nvPr/>
        </p:nvSpPr>
        <p:spPr>
          <a:xfrm>
            <a:off x="5328094" y="3911141"/>
            <a:ext cx="1464093" cy="146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1" y="0"/>
                </a:moveTo>
                <a:cubicBezTo>
                  <a:pt x="7322" y="0"/>
                  <a:pt x="4803" y="1004"/>
                  <a:pt x="2882" y="3015"/>
                </a:cubicBezTo>
                <a:cubicBezTo>
                  <a:pt x="-961" y="7037"/>
                  <a:pt x="-961" y="13557"/>
                  <a:pt x="2882" y="17578"/>
                </a:cubicBezTo>
                <a:cubicBezTo>
                  <a:pt x="6724" y="21600"/>
                  <a:pt x="12954" y="21600"/>
                  <a:pt x="16796" y="17578"/>
                </a:cubicBezTo>
                <a:cubicBezTo>
                  <a:pt x="20639" y="13557"/>
                  <a:pt x="20639" y="7037"/>
                  <a:pt x="16796" y="3015"/>
                </a:cubicBezTo>
                <a:cubicBezTo>
                  <a:pt x="14875" y="1004"/>
                  <a:pt x="12359" y="0"/>
                  <a:pt x="9841" y="0"/>
                </a:cubicBezTo>
                <a:close/>
                <a:moveTo>
                  <a:pt x="9841" y="1201"/>
                </a:moveTo>
                <a:cubicBezTo>
                  <a:pt x="12065" y="1201"/>
                  <a:pt x="14289" y="2090"/>
                  <a:pt x="15986" y="3866"/>
                </a:cubicBezTo>
                <a:cubicBezTo>
                  <a:pt x="19380" y="7418"/>
                  <a:pt x="19380" y="13178"/>
                  <a:pt x="15986" y="16731"/>
                </a:cubicBezTo>
                <a:cubicBezTo>
                  <a:pt x="12592" y="20283"/>
                  <a:pt x="7089" y="20283"/>
                  <a:pt x="3695" y="16731"/>
                </a:cubicBezTo>
                <a:cubicBezTo>
                  <a:pt x="301" y="13178"/>
                  <a:pt x="301" y="7418"/>
                  <a:pt x="3695" y="3866"/>
                </a:cubicBezTo>
                <a:cubicBezTo>
                  <a:pt x="5392" y="2090"/>
                  <a:pt x="7616" y="1201"/>
                  <a:pt x="9841" y="1201"/>
                </a:cubicBezTo>
                <a:close/>
              </a:path>
            </a:pathLst>
          </a:custGeom>
          <a:solidFill>
            <a:srgbClr val="000000">
              <a:alpha val="11624"/>
            </a:srgbClr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900" dirty="0"/>
          </a:p>
        </p:txBody>
      </p:sp>
      <p:sp>
        <p:nvSpPr>
          <p:cNvPr id="327" name="Фигура"/>
          <p:cNvSpPr/>
          <p:nvPr/>
        </p:nvSpPr>
        <p:spPr>
          <a:xfrm>
            <a:off x="7734946" y="4745168"/>
            <a:ext cx="746626" cy="702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978"/>
                </a:moveTo>
                <a:lnTo>
                  <a:pt x="14028" y="117"/>
                </a:lnTo>
                <a:lnTo>
                  <a:pt x="9604" y="353"/>
                </a:lnTo>
                <a:lnTo>
                  <a:pt x="8257" y="3023"/>
                </a:lnTo>
                <a:lnTo>
                  <a:pt x="5412" y="0"/>
                </a:lnTo>
                <a:lnTo>
                  <a:pt x="1833" y="613"/>
                </a:lnTo>
                <a:lnTo>
                  <a:pt x="0" y="12019"/>
                </a:lnTo>
                <a:lnTo>
                  <a:pt x="8890" y="21600"/>
                </a:lnTo>
                <a:cubicBezTo>
                  <a:pt x="12552" y="21126"/>
                  <a:pt x="15910" y="19196"/>
                  <a:pt x="18287" y="16197"/>
                </a:cubicBezTo>
                <a:cubicBezTo>
                  <a:pt x="20134" y="13867"/>
                  <a:pt x="21287" y="11006"/>
                  <a:pt x="21600" y="7978"/>
                </a:cubicBezTo>
                <a:close/>
              </a:path>
            </a:pathLst>
          </a:custGeom>
          <a:solidFill>
            <a:srgbClr val="252D30">
              <a:alpha val="8556"/>
            </a:srgbClr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>
              <a:defRPr>
                <a:solidFill>
                  <a:srgbClr val="FEFCFF"/>
                </a:solidFill>
              </a:defRPr>
            </a:pPr>
            <a:endParaRPr sz="900" dirty="0"/>
          </a:p>
        </p:txBody>
      </p:sp>
      <p:sp>
        <p:nvSpPr>
          <p:cNvPr id="328" name="Фигура"/>
          <p:cNvSpPr/>
          <p:nvPr/>
        </p:nvSpPr>
        <p:spPr>
          <a:xfrm>
            <a:off x="7159842" y="4130166"/>
            <a:ext cx="1643444" cy="163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83" y="0"/>
                </a:moveTo>
                <a:cubicBezTo>
                  <a:pt x="9372" y="0"/>
                  <a:pt x="9237" y="27"/>
                  <a:pt x="9075" y="54"/>
                </a:cubicBezTo>
                <a:lnTo>
                  <a:pt x="7468" y="444"/>
                </a:lnTo>
                <a:cubicBezTo>
                  <a:pt x="7389" y="469"/>
                  <a:pt x="7317" y="490"/>
                  <a:pt x="7263" y="506"/>
                </a:cubicBezTo>
                <a:cubicBezTo>
                  <a:pt x="7208" y="522"/>
                  <a:pt x="7172" y="534"/>
                  <a:pt x="7166" y="537"/>
                </a:cubicBezTo>
                <a:cubicBezTo>
                  <a:pt x="7164" y="539"/>
                  <a:pt x="7159" y="574"/>
                  <a:pt x="7157" y="629"/>
                </a:cubicBezTo>
                <a:cubicBezTo>
                  <a:pt x="7155" y="684"/>
                  <a:pt x="7154" y="758"/>
                  <a:pt x="7154" y="839"/>
                </a:cubicBezTo>
                <a:lnTo>
                  <a:pt x="7166" y="1761"/>
                </a:lnTo>
                <a:cubicBezTo>
                  <a:pt x="7166" y="1842"/>
                  <a:pt x="7137" y="1931"/>
                  <a:pt x="7089" y="2009"/>
                </a:cubicBezTo>
                <a:cubicBezTo>
                  <a:pt x="7041" y="2087"/>
                  <a:pt x="6973" y="2154"/>
                  <a:pt x="6900" y="2189"/>
                </a:cubicBezTo>
                <a:lnTo>
                  <a:pt x="6150" y="2574"/>
                </a:lnTo>
                <a:cubicBezTo>
                  <a:pt x="6077" y="2615"/>
                  <a:pt x="5984" y="2631"/>
                  <a:pt x="5893" y="2626"/>
                </a:cubicBezTo>
                <a:cubicBezTo>
                  <a:pt x="5802" y="2621"/>
                  <a:pt x="5713" y="2595"/>
                  <a:pt x="5648" y="2546"/>
                </a:cubicBezTo>
                <a:lnTo>
                  <a:pt x="4900" y="2009"/>
                </a:lnTo>
                <a:cubicBezTo>
                  <a:pt x="4765" y="1912"/>
                  <a:pt x="4651" y="1841"/>
                  <a:pt x="4646" y="1846"/>
                </a:cubicBezTo>
                <a:cubicBezTo>
                  <a:pt x="4640" y="1852"/>
                  <a:pt x="4526" y="1942"/>
                  <a:pt x="4396" y="2045"/>
                </a:cubicBezTo>
                <a:lnTo>
                  <a:pt x="3161" y="3115"/>
                </a:lnTo>
                <a:cubicBezTo>
                  <a:pt x="3042" y="3229"/>
                  <a:pt x="2940" y="3327"/>
                  <a:pt x="2935" y="3333"/>
                </a:cubicBezTo>
                <a:cubicBezTo>
                  <a:pt x="2929" y="3338"/>
                  <a:pt x="2989" y="3463"/>
                  <a:pt x="3064" y="3609"/>
                </a:cubicBezTo>
                <a:lnTo>
                  <a:pt x="3490" y="4401"/>
                </a:lnTo>
                <a:cubicBezTo>
                  <a:pt x="3528" y="4474"/>
                  <a:pt x="3542" y="4567"/>
                  <a:pt x="3535" y="4657"/>
                </a:cubicBezTo>
                <a:cubicBezTo>
                  <a:pt x="3528" y="4747"/>
                  <a:pt x="3499" y="4833"/>
                  <a:pt x="3448" y="4898"/>
                </a:cubicBezTo>
                <a:lnTo>
                  <a:pt x="2909" y="5647"/>
                </a:lnTo>
                <a:cubicBezTo>
                  <a:pt x="2863" y="5715"/>
                  <a:pt x="2787" y="5774"/>
                  <a:pt x="2704" y="5812"/>
                </a:cubicBezTo>
                <a:cubicBezTo>
                  <a:pt x="2621" y="5851"/>
                  <a:pt x="2531" y="5868"/>
                  <a:pt x="2450" y="5857"/>
                </a:cubicBezTo>
                <a:lnTo>
                  <a:pt x="1549" y="5739"/>
                </a:lnTo>
                <a:cubicBezTo>
                  <a:pt x="1387" y="5718"/>
                  <a:pt x="1250" y="5705"/>
                  <a:pt x="1245" y="5711"/>
                </a:cubicBezTo>
                <a:cubicBezTo>
                  <a:pt x="1240" y="5716"/>
                  <a:pt x="1181" y="5847"/>
                  <a:pt x="1111" y="5999"/>
                </a:cubicBezTo>
                <a:lnTo>
                  <a:pt x="518" y="7484"/>
                </a:lnTo>
                <a:cubicBezTo>
                  <a:pt x="491" y="7562"/>
                  <a:pt x="465" y="7635"/>
                  <a:pt x="447" y="7689"/>
                </a:cubicBezTo>
                <a:cubicBezTo>
                  <a:pt x="429" y="7743"/>
                  <a:pt x="417" y="7779"/>
                  <a:pt x="414" y="7781"/>
                </a:cubicBezTo>
                <a:cubicBezTo>
                  <a:pt x="414" y="7787"/>
                  <a:pt x="441" y="7810"/>
                  <a:pt x="485" y="7843"/>
                </a:cubicBezTo>
                <a:cubicBezTo>
                  <a:pt x="529" y="7876"/>
                  <a:pt x="589" y="7920"/>
                  <a:pt x="657" y="7966"/>
                </a:cubicBezTo>
                <a:lnTo>
                  <a:pt x="1381" y="8453"/>
                </a:lnTo>
                <a:cubicBezTo>
                  <a:pt x="1449" y="8499"/>
                  <a:pt x="1502" y="8575"/>
                  <a:pt x="1537" y="8658"/>
                </a:cubicBezTo>
                <a:cubicBezTo>
                  <a:pt x="1571" y="8742"/>
                  <a:pt x="1586" y="8832"/>
                  <a:pt x="1570" y="8914"/>
                </a:cubicBezTo>
                <a:lnTo>
                  <a:pt x="1419" y="9944"/>
                </a:lnTo>
                <a:cubicBezTo>
                  <a:pt x="1411" y="10026"/>
                  <a:pt x="1372" y="10112"/>
                  <a:pt x="1316" y="10185"/>
                </a:cubicBezTo>
                <a:cubicBezTo>
                  <a:pt x="1259" y="10259"/>
                  <a:pt x="1184" y="10319"/>
                  <a:pt x="1106" y="10346"/>
                </a:cubicBezTo>
                <a:lnTo>
                  <a:pt x="280" y="10649"/>
                </a:lnTo>
                <a:cubicBezTo>
                  <a:pt x="124" y="10703"/>
                  <a:pt x="0" y="10758"/>
                  <a:pt x="0" y="10769"/>
                </a:cubicBezTo>
                <a:cubicBezTo>
                  <a:pt x="0" y="10780"/>
                  <a:pt x="6" y="10919"/>
                  <a:pt x="16" y="11081"/>
                </a:cubicBezTo>
                <a:lnTo>
                  <a:pt x="167" y="12627"/>
                </a:lnTo>
                <a:cubicBezTo>
                  <a:pt x="181" y="12708"/>
                  <a:pt x="192" y="12783"/>
                  <a:pt x="200" y="12840"/>
                </a:cubicBezTo>
                <a:cubicBezTo>
                  <a:pt x="208" y="12897"/>
                  <a:pt x="214" y="12936"/>
                  <a:pt x="217" y="12942"/>
                </a:cubicBezTo>
                <a:cubicBezTo>
                  <a:pt x="217" y="12947"/>
                  <a:pt x="249" y="12954"/>
                  <a:pt x="304" y="12963"/>
                </a:cubicBezTo>
                <a:cubicBezTo>
                  <a:pt x="358" y="12972"/>
                  <a:pt x="434" y="12983"/>
                  <a:pt x="518" y="12991"/>
                </a:cubicBezTo>
                <a:lnTo>
                  <a:pt x="1353" y="13081"/>
                </a:lnTo>
                <a:cubicBezTo>
                  <a:pt x="1434" y="13089"/>
                  <a:pt x="1519" y="13131"/>
                  <a:pt x="1589" y="13190"/>
                </a:cubicBezTo>
                <a:cubicBezTo>
                  <a:pt x="1658" y="13248"/>
                  <a:pt x="1713" y="13324"/>
                  <a:pt x="1737" y="13402"/>
                </a:cubicBezTo>
                <a:lnTo>
                  <a:pt x="2120" y="14502"/>
                </a:lnTo>
                <a:cubicBezTo>
                  <a:pt x="2150" y="14578"/>
                  <a:pt x="2156" y="14673"/>
                  <a:pt x="2139" y="14764"/>
                </a:cubicBezTo>
                <a:cubicBezTo>
                  <a:pt x="2123" y="14855"/>
                  <a:pt x="2085" y="14941"/>
                  <a:pt x="2029" y="15000"/>
                </a:cubicBezTo>
                <a:lnTo>
                  <a:pt x="1457" y="15624"/>
                </a:lnTo>
                <a:cubicBezTo>
                  <a:pt x="1349" y="15744"/>
                  <a:pt x="1256" y="15851"/>
                  <a:pt x="1261" y="15856"/>
                </a:cubicBezTo>
                <a:cubicBezTo>
                  <a:pt x="1267" y="15861"/>
                  <a:pt x="1338" y="15987"/>
                  <a:pt x="1424" y="16128"/>
                </a:cubicBezTo>
                <a:lnTo>
                  <a:pt x="2255" y="17381"/>
                </a:lnTo>
                <a:cubicBezTo>
                  <a:pt x="2303" y="17446"/>
                  <a:pt x="2350" y="17505"/>
                  <a:pt x="2384" y="17551"/>
                </a:cubicBezTo>
                <a:cubicBezTo>
                  <a:pt x="2418" y="17597"/>
                  <a:pt x="2443" y="17628"/>
                  <a:pt x="2445" y="17634"/>
                </a:cubicBezTo>
                <a:cubicBezTo>
                  <a:pt x="2448" y="17636"/>
                  <a:pt x="2481" y="17628"/>
                  <a:pt x="2532" y="17610"/>
                </a:cubicBezTo>
                <a:cubicBezTo>
                  <a:pt x="2584" y="17592"/>
                  <a:pt x="2654" y="17566"/>
                  <a:pt x="2730" y="17537"/>
                </a:cubicBezTo>
                <a:lnTo>
                  <a:pt x="3490" y="17232"/>
                </a:lnTo>
                <a:cubicBezTo>
                  <a:pt x="3566" y="17202"/>
                  <a:pt x="3658" y="17199"/>
                  <a:pt x="3747" y="17218"/>
                </a:cubicBezTo>
                <a:cubicBezTo>
                  <a:pt x="3835" y="17236"/>
                  <a:pt x="3918" y="17276"/>
                  <a:pt x="3975" y="17336"/>
                </a:cubicBezTo>
                <a:lnTo>
                  <a:pt x="4905" y="18194"/>
                </a:lnTo>
                <a:cubicBezTo>
                  <a:pt x="4967" y="18245"/>
                  <a:pt x="5015" y="18324"/>
                  <a:pt x="5043" y="18411"/>
                </a:cubicBezTo>
                <a:cubicBezTo>
                  <a:pt x="5072" y="18498"/>
                  <a:pt x="5081" y="18592"/>
                  <a:pt x="5062" y="18674"/>
                </a:cubicBezTo>
                <a:lnTo>
                  <a:pt x="4850" y="19477"/>
                </a:lnTo>
                <a:cubicBezTo>
                  <a:pt x="4807" y="19635"/>
                  <a:pt x="4779" y="19770"/>
                  <a:pt x="4785" y="19775"/>
                </a:cubicBezTo>
                <a:cubicBezTo>
                  <a:pt x="4790" y="19781"/>
                  <a:pt x="4915" y="19852"/>
                  <a:pt x="5055" y="19938"/>
                </a:cubicBezTo>
                <a:lnTo>
                  <a:pt x="6345" y="20631"/>
                </a:lnTo>
                <a:cubicBezTo>
                  <a:pt x="6418" y="20666"/>
                  <a:pt x="6486" y="20699"/>
                  <a:pt x="6538" y="20723"/>
                </a:cubicBezTo>
                <a:cubicBezTo>
                  <a:pt x="6590" y="20747"/>
                  <a:pt x="6627" y="20765"/>
                  <a:pt x="6632" y="20768"/>
                </a:cubicBezTo>
                <a:cubicBezTo>
                  <a:pt x="6635" y="20771"/>
                  <a:pt x="6659" y="20745"/>
                  <a:pt x="6698" y="20704"/>
                </a:cubicBezTo>
                <a:cubicBezTo>
                  <a:pt x="6736" y="20663"/>
                  <a:pt x="6788" y="20606"/>
                  <a:pt x="6841" y="20543"/>
                </a:cubicBezTo>
                <a:lnTo>
                  <a:pt x="7369" y="19931"/>
                </a:lnTo>
                <a:cubicBezTo>
                  <a:pt x="7423" y="19869"/>
                  <a:pt x="7505" y="19822"/>
                  <a:pt x="7592" y="19796"/>
                </a:cubicBezTo>
                <a:cubicBezTo>
                  <a:pt x="7679" y="19771"/>
                  <a:pt x="7773" y="19767"/>
                  <a:pt x="7851" y="19792"/>
                </a:cubicBezTo>
                <a:lnTo>
                  <a:pt x="9136" y="20116"/>
                </a:lnTo>
                <a:cubicBezTo>
                  <a:pt x="9217" y="20132"/>
                  <a:pt x="9297" y="20180"/>
                  <a:pt x="9362" y="20243"/>
                </a:cubicBezTo>
                <a:cubicBezTo>
                  <a:pt x="9427" y="20307"/>
                  <a:pt x="9477" y="20386"/>
                  <a:pt x="9496" y="20468"/>
                </a:cubicBezTo>
                <a:lnTo>
                  <a:pt x="9680" y="21260"/>
                </a:lnTo>
                <a:cubicBezTo>
                  <a:pt x="9718" y="21422"/>
                  <a:pt x="9754" y="21553"/>
                  <a:pt x="9760" y="21553"/>
                </a:cubicBezTo>
                <a:cubicBezTo>
                  <a:pt x="9765" y="21553"/>
                  <a:pt x="9911" y="21563"/>
                  <a:pt x="10073" y="21574"/>
                </a:cubicBezTo>
                <a:lnTo>
                  <a:pt x="10499" y="21595"/>
                </a:lnTo>
                <a:cubicBezTo>
                  <a:pt x="10580" y="21598"/>
                  <a:pt x="10687" y="21600"/>
                  <a:pt x="10795" y="21600"/>
                </a:cubicBezTo>
                <a:cubicBezTo>
                  <a:pt x="10904" y="21600"/>
                  <a:pt x="11015" y="21598"/>
                  <a:pt x="11099" y="21595"/>
                </a:cubicBezTo>
                <a:lnTo>
                  <a:pt x="11525" y="21574"/>
                </a:lnTo>
                <a:cubicBezTo>
                  <a:pt x="11687" y="21563"/>
                  <a:pt x="11827" y="21553"/>
                  <a:pt x="11838" y="21553"/>
                </a:cubicBezTo>
                <a:cubicBezTo>
                  <a:pt x="11849" y="21553"/>
                  <a:pt x="11880" y="21417"/>
                  <a:pt x="11918" y="21260"/>
                </a:cubicBezTo>
                <a:lnTo>
                  <a:pt x="12104" y="20468"/>
                </a:lnTo>
                <a:cubicBezTo>
                  <a:pt x="12123" y="20386"/>
                  <a:pt x="12170" y="20307"/>
                  <a:pt x="12236" y="20243"/>
                </a:cubicBezTo>
                <a:cubicBezTo>
                  <a:pt x="12301" y="20180"/>
                  <a:pt x="12383" y="20132"/>
                  <a:pt x="12464" y="20116"/>
                </a:cubicBezTo>
                <a:lnTo>
                  <a:pt x="13749" y="19792"/>
                </a:lnTo>
                <a:cubicBezTo>
                  <a:pt x="13827" y="19767"/>
                  <a:pt x="13919" y="19771"/>
                  <a:pt x="14005" y="19796"/>
                </a:cubicBezTo>
                <a:cubicBezTo>
                  <a:pt x="14092" y="19822"/>
                  <a:pt x="14173" y="19869"/>
                  <a:pt x="14227" y="19931"/>
                </a:cubicBezTo>
                <a:lnTo>
                  <a:pt x="14756" y="20543"/>
                </a:lnTo>
                <a:cubicBezTo>
                  <a:pt x="14810" y="20606"/>
                  <a:pt x="14860" y="20661"/>
                  <a:pt x="14897" y="20702"/>
                </a:cubicBezTo>
                <a:cubicBezTo>
                  <a:pt x="14935" y="20742"/>
                  <a:pt x="14963" y="20768"/>
                  <a:pt x="14968" y="20768"/>
                </a:cubicBezTo>
                <a:cubicBezTo>
                  <a:pt x="14971" y="20765"/>
                  <a:pt x="15003" y="20747"/>
                  <a:pt x="15055" y="20723"/>
                </a:cubicBezTo>
                <a:cubicBezTo>
                  <a:pt x="15107" y="20699"/>
                  <a:pt x="15177" y="20666"/>
                  <a:pt x="15253" y="20631"/>
                </a:cubicBezTo>
                <a:lnTo>
                  <a:pt x="16542" y="19938"/>
                </a:lnTo>
                <a:cubicBezTo>
                  <a:pt x="16613" y="19895"/>
                  <a:pt x="16677" y="19854"/>
                  <a:pt x="16726" y="19825"/>
                </a:cubicBezTo>
                <a:cubicBezTo>
                  <a:pt x="16775" y="19796"/>
                  <a:pt x="16808" y="19778"/>
                  <a:pt x="16813" y="19775"/>
                </a:cubicBezTo>
                <a:cubicBezTo>
                  <a:pt x="16816" y="19772"/>
                  <a:pt x="16810" y="19737"/>
                  <a:pt x="16799" y="19683"/>
                </a:cubicBezTo>
                <a:cubicBezTo>
                  <a:pt x="16788" y="19629"/>
                  <a:pt x="16769" y="19556"/>
                  <a:pt x="16747" y="19477"/>
                </a:cubicBezTo>
                <a:lnTo>
                  <a:pt x="16538" y="18674"/>
                </a:lnTo>
                <a:cubicBezTo>
                  <a:pt x="16516" y="18595"/>
                  <a:pt x="16523" y="18503"/>
                  <a:pt x="16552" y="18416"/>
                </a:cubicBezTo>
                <a:cubicBezTo>
                  <a:pt x="16580" y="18329"/>
                  <a:pt x="16628" y="18248"/>
                  <a:pt x="16693" y="18194"/>
                </a:cubicBezTo>
                <a:lnTo>
                  <a:pt x="17620" y="17336"/>
                </a:lnTo>
                <a:cubicBezTo>
                  <a:pt x="17677" y="17276"/>
                  <a:pt x="17763" y="17236"/>
                  <a:pt x="17851" y="17218"/>
                </a:cubicBezTo>
                <a:cubicBezTo>
                  <a:pt x="17939" y="17199"/>
                  <a:pt x="18032" y="17202"/>
                  <a:pt x="18107" y="17232"/>
                </a:cubicBezTo>
                <a:lnTo>
                  <a:pt x="18868" y="17537"/>
                </a:lnTo>
                <a:cubicBezTo>
                  <a:pt x="19019" y="17596"/>
                  <a:pt x="19149" y="17639"/>
                  <a:pt x="19155" y="17634"/>
                </a:cubicBezTo>
                <a:cubicBezTo>
                  <a:pt x="19160" y="17628"/>
                  <a:pt x="19246" y="17516"/>
                  <a:pt x="19343" y="17381"/>
                </a:cubicBezTo>
                <a:lnTo>
                  <a:pt x="20174" y="16128"/>
                </a:lnTo>
                <a:cubicBezTo>
                  <a:pt x="20260" y="15987"/>
                  <a:pt x="20331" y="15861"/>
                  <a:pt x="20336" y="15856"/>
                </a:cubicBezTo>
                <a:cubicBezTo>
                  <a:pt x="20342" y="15851"/>
                  <a:pt x="20257" y="15744"/>
                  <a:pt x="20143" y="15624"/>
                </a:cubicBezTo>
                <a:lnTo>
                  <a:pt x="19569" y="14989"/>
                </a:lnTo>
                <a:cubicBezTo>
                  <a:pt x="19515" y="14929"/>
                  <a:pt x="19477" y="14843"/>
                  <a:pt x="19461" y="14752"/>
                </a:cubicBezTo>
                <a:cubicBezTo>
                  <a:pt x="19444" y="14662"/>
                  <a:pt x="19448" y="14566"/>
                  <a:pt x="19477" y="14490"/>
                </a:cubicBezTo>
                <a:lnTo>
                  <a:pt x="19861" y="13391"/>
                </a:lnTo>
                <a:cubicBezTo>
                  <a:pt x="19885" y="13312"/>
                  <a:pt x="19940" y="13236"/>
                  <a:pt x="20009" y="13178"/>
                </a:cubicBezTo>
                <a:cubicBezTo>
                  <a:pt x="20078" y="13120"/>
                  <a:pt x="20163" y="13080"/>
                  <a:pt x="20244" y="13072"/>
                </a:cubicBezTo>
                <a:lnTo>
                  <a:pt x="21080" y="12979"/>
                </a:lnTo>
                <a:cubicBezTo>
                  <a:pt x="21161" y="12971"/>
                  <a:pt x="21234" y="12960"/>
                  <a:pt x="21289" y="12951"/>
                </a:cubicBezTo>
                <a:cubicBezTo>
                  <a:pt x="21344" y="12942"/>
                  <a:pt x="21381" y="12935"/>
                  <a:pt x="21383" y="12930"/>
                </a:cubicBezTo>
                <a:cubicBezTo>
                  <a:pt x="21383" y="12924"/>
                  <a:pt x="21389" y="12889"/>
                  <a:pt x="21398" y="12833"/>
                </a:cubicBezTo>
                <a:cubicBezTo>
                  <a:pt x="21406" y="12777"/>
                  <a:pt x="21417" y="12699"/>
                  <a:pt x="21431" y="12615"/>
                </a:cubicBezTo>
                <a:lnTo>
                  <a:pt x="21581" y="11072"/>
                </a:lnTo>
                <a:cubicBezTo>
                  <a:pt x="21587" y="10991"/>
                  <a:pt x="21592" y="10914"/>
                  <a:pt x="21595" y="10857"/>
                </a:cubicBezTo>
                <a:cubicBezTo>
                  <a:pt x="21598" y="10800"/>
                  <a:pt x="21600" y="10763"/>
                  <a:pt x="21600" y="10757"/>
                </a:cubicBezTo>
                <a:cubicBezTo>
                  <a:pt x="21592" y="10757"/>
                  <a:pt x="21556" y="10742"/>
                  <a:pt x="21504" y="10722"/>
                </a:cubicBezTo>
                <a:cubicBezTo>
                  <a:pt x="21451" y="10702"/>
                  <a:pt x="21379" y="10676"/>
                  <a:pt x="21301" y="10649"/>
                </a:cubicBezTo>
                <a:lnTo>
                  <a:pt x="20475" y="10346"/>
                </a:lnTo>
                <a:cubicBezTo>
                  <a:pt x="20397" y="10319"/>
                  <a:pt x="20322" y="10259"/>
                  <a:pt x="20266" y="10185"/>
                </a:cubicBezTo>
                <a:cubicBezTo>
                  <a:pt x="20209" y="10112"/>
                  <a:pt x="20170" y="10026"/>
                  <a:pt x="20162" y="9944"/>
                </a:cubicBezTo>
                <a:lnTo>
                  <a:pt x="20011" y="8914"/>
                </a:lnTo>
                <a:cubicBezTo>
                  <a:pt x="19995" y="8832"/>
                  <a:pt x="20010" y="8742"/>
                  <a:pt x="20044" y="8658"/>
                </a:cubicBezTo>
                <a:cubicBezTo>
                  <a:pt x="20079" y="8575"/>
                  <a:pt x="20135" y="8499"/>
                  <a:pt x="20202" y="8453"/>
                </a:cubicBezTo>
                <a:lnTo>
                  <a:pt x="20925" y="7966"/>
                </a:lnTo>
                <a:cubicBezTo>
                  <a:pt x="20992" y="7920"/>
                  <a:pt x="21054" y="7876"/>
                  <a:pt x="21099" y="7843"/>
                </a:cubicBezTo>
                <a:cubicBezTo>
                  <a:pt x="21143" y="7810"/>
                  <a:pt x="21170" y="7787"/>
                  <a:pt x="21167" y="7781"/>
                </a:cubicBezTo>
                <a:cubicBezTo>
                  <a:pt x="21167" y="7776"/>
                  <a:pt x="21155" y="7740"/>
                  <a:pt x="21136" y="7687"/>
                </a:cubicBezTo>
                <a:cubicBezTo>
                  <a:pt x="21117" y="7633"/>
                  <a:pt x="21090" y="7562"/>
                  <a:pt x="21063" y="7484"/>
                </a:cubicBezTo>
                <a:lnTo>
                  <a:pt x="20470" y="5999"/>
                </a:lnTo>
                <a:cubicBezTo>
                  <a:pt x="20400" y="5847"/>
                  <a:pt x="20342" y="5722"/>
                  <a:pt x="20336" y="5711"/>
                </a:cubicBezTo>
                <a:cubicBezTo>
                  <a:pt x="20331" y="5700"/>
                  <a:pt x="20197" y="5718"/>
                  <a:pt x="20035" y="5739"/>
                </a:cubicBezTo>
                <a:lnTo>
                  <a:pt x="19131" y="5857"/>
                </a:lnTo>
                <a:cubicBezTo>
                  <a:pt x="19050" y="5868"/>
                  <a:pt x="18958" y="5850"/>
                  <a:pt x="18875" y="5812"/>
                </a:cubicBezTo>
                <a:cubicBezTo>
                  <a:pt x="18791" y="5775"/>
                  <a:pt x="18718" y="5717"/>
                  <a:pt x="18675" y="5647"/>
                </a:cubicBezTo>
                <a:lnTo>
                  <a:pt x="18133" y="4898"/>
                </a:lnTo>
                <a:cubicBezTo>
                  <a:pt x="18082" y="4833"/>
                  <a:pt x="18053" y="4747"/>
                  <a:pt x="18046" y="4657"/>
                </a:cubicBezTo>
                <a:cubicBezTo>
                  <a:pt x="18039" y="4567"/>
                  <a:pt x="18053" y="4474"/>
                  <a:pt x="18091" y="4401"/>
                </a:cubicBezTo>
                <a:lnTo>
                  <a:pt x="18517" y="3609"/>
                </a:lnTo>
                <a:cubicBezTo>
                  <a:pt x="18593" y="3463"/>
                  <a:pt x="18652" y="3338"/>
                  <a:pt x="18646" y="3333"/>
                </a:cubicBezTo>
                <a:cubicBezTo>
                  <a:pt x="18641" y="3327"/>
                  <a:pt x="18539" y="3229"/>
                  <a:pt x="18420" y="3115"/>
                </a:cubicBezTo>
                <a:lnTo>
                  <a:pt x="17185" y="2045"/>
                </a:lnTo>
                <a:cubicBezTo>
                  <a:pt x="17055" y="1942"/>
                  <a:pt x="16943" y="1852"/>
                  <a:pt x="16938" y="1846"/>
                </a:cubicBezTo>
                <a:cubicBezTo>
                  <a:pt x="16932" y="1841"/>
                  <a:pt x="16811" y="1917"/>
                  <a:pt x="16681" y="2009"/>
                </a:cubicBezTo>
                <a:lnTo>
                  <a:pt x="15933" y="2546"/>
                </a:lnTo>
                <a:cubicBezTo>
                  <a:pt x="15865" y="2595"/>
                  <a:pt x="15775" y="2621"/>
                  <a:pt x="15683" y="2626"/>
                </a:cubicBezTo>
                <a:cubicBezTo>
                  <a:pt x="15592" y="2631"/>
                  <a:pt x="15502" y="2615"/>
                  <a:pt x="15432" y="2574"/>
                </a:cubicBezTo>
                <a:lnTo>
                  <a:pt x="14681" y="2189"/>
                </a:lnTo>
                <a:cubicBezTo>
                  <a:pt x="14605" y="2154"/>
                  <a:pt x="14538" y="2089"/>
                  <a:pt x="14490" y="2012"/>
                </a:cubicBezTo>
                <a:cubicBezTo>
                  <a:pt x="14442" y="1934"/>
                  <a:pt x="14412" y="1845"/>
                  <a:pt x="14415" y="1761"/>
                </a:cubicBezTo>
                <a:lnTo>
                  <a:pt x="14427" y="839"/>
                </a:lnTo>
                <a:cubicBezTo>
                  <a:pt x="14427" y="758"/>
                  <a:pt x="14428" y="682"/>
                  <a:pt x="14427" y="626"/>
                </a:cubicBezTo>
                <a:cubicBezTo>
                  <a:pt x="14425" y="571"/>
                  <a:pt x="14420" y="537"/>
                  <a:pt x="14415" y="537"/>
                </a:cubicBezTo>
                <a:cubicBezTo>
                  <a:pt x="14412" y="534"/>
                  <a:pt x="14376" y="522"/>
                  <a:pt x="14321" y="506"/>
                </a:cubicBezTo>
                <a:cubicBezTo>
                  <a:pt x="14266" y="490"/>
                  <a:pt x="14192" y="469"/>
                  <a:pt x="14114" y="444"/>
                </a:cubicBezTo>
                <a:lnTo>
                  <a:pt x="12506" y="54"/>
                </a:lnTo>
                <a:cubicBezTo>
                  <a:pt x="12344" y="22"/>
                  <a:pt x="12203" y="0"/>
                  <a:pt x="12198" y="0"/>
                </a:cubicBezTo>
                <a:cubicBezTo>
                  <a:pt x="12187" y="0"/>
                  <a:pt x="12125" y="118"/>
                  <a:pt x="12050" y="265"/>
                </a:cubicBezTo>
                <a:lnTo>
                  <a:pt x="11626" y="1094"/>
                </a:lnTo>
                <a:cubicBezTo>
                  <a:pt x="11588" y="1168"/>
                  <a:pt x="11523" y="1233"/>
                  <a:pt x="11445" y="1279"/>
                </a:cubicBezTo>
                <a:cubicBezTo>
                  <a:pt x="11367" y="1325"/>
                  <a:pt x="11276" y="1352"/>
                  <a:pt x="11195" y="1350"/>
                </a:cubicBezTo>
                <a:lnTo>
                  <a:pt x="10386" y="1350"/>
                </a:lnTo>
                <a:cubicBezTo>
                  <a:pt x="10305" y="1352"/>
                  <a:pt x="10215" y="1325"/>
                  <a:pt x="10136" y="1279"/>
                </a:cubicBezTo>
                <a:cubicBezTo>
                  <a:pt x="10057" y="1233"/>
                  <a:pt x="9990" y="1168"/>
                  <a:pt x="9955" y="1094"/>
                </a:cubicBezTo>
                <a:lnTo>
                  <a:pt x="9534" y="265"/>
                </a:lnTo>
                <a:cubicBezTo>
                  <a:pt x="9458" y="118"/>
                  <a:pt x="9394" y="0"/>
                  <a:pt x="9383" y="0"/>
                </a:cubicBezTo>
                <a:close/>
                <a:moveTo>
                  <a:pt x="10800" y="4281"/>
                </a:moveTo>
                <a:cubicBezTo>
                  <a:pt x="12461" y="4281"/>
                  <a:pt x="14122" y="4918"/>
                  <a:pt x="15389" y="6191"/>
                </a:cubicBezTo>
                <a:cubicBezTo>
                  <a:pt x="17924" y="8736"/>
                  <a:pt x="17924" y="12864"/>
                  <a:pt x="15389" y="15409"/>
                </a:cubicBezTo>
                <a:cubicBezTo>
                  <a:pt x="12855" y="17955"/>
                  <a:pt x="8745" y="17955"/>
                  <a:pt x="6211" y="15409"/>
                </a:cubicBezTo>
                <a:cubicBezTo>
                  <a:pt x="3676" y="12864"/>
                  <a:pt x="3676" y="8736"/>
                  <a:pt x="6211" y="6191"/>
                </a:cubicBezTo>
                <a:cubicBezTo>
                  <a:pt x="7478" y="4918"/>
                  <a:pt x="9139" y="4281"/>
                  <a:pt x="10800" y="4281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900" dirty="0"/>
          </a:p>
        </p:txBody>
      </p:sp>
      <p:sp>
        <p:nvSpPr>
          <p:cNvPr id="329" name="Фигура"/>
          <p:cNvSpPr/>
          <p:nvPr/>
        </p:nvSpPr>
        <p:spPr>
          <a:xfrm>
            <a:off x="7422454" y="4389270"/>
            <a:ext cx="1118041" cy="1117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1" y="0"/>
                </a:moveTo>
                <a:cubicBezTo>
                  <a:pt x="7322" y="0"/>
                  <a:pt x="4803" y="1004"/>
                  <a:pt x="2882" y="3015"/>
                </a:cubicBezTo>
                <a:cubicBezTo>
                  <a:pt x="-961" y="7037"/>
                  <a:pt x="-961" y="13557"/>
                  <a:pt x="2882" y="17578"/>
                </a:cubicBezTo>
                <a:cubicBezTo>
                  <a:pt x="6724" y="21600"/>
                  <a:pt x="12954" y="21600"/>
                  <a:pt x="16796" y="17578"/>
                </a:cubicBezTo>
                <a:cubicBezTo>
                  <a:pt x="20639" y="13557"/>
                  <a:pt x="20639" y="7037"/>
                  <a:pt x="16796" y="3015"/>
                </a:cubicBezTo>
                <a:cubicBezTo>
                  <a:pt x="14875" y="1004"/>
                  <a:pt x="12359" y="0"/>
                  <a:pt x="9841" y="0"/>
                </a:cubicBezTo>
                <a:close/>
                <a:moveTo>
                  <a:pt x="9841" y="1201"/>
                </a:moveTo>
                <a:cubicBezTo>
                  <a:pt x="12065" y="1201"/>
                  <a:pt x="14289" y="2090"/>
                  <a:pt x="15986" y="3866"/>
                </a:cubicBezTo>
                <a:cubicBezTo>
                  <a:pt x="19380" y="7418"/>
                  <a:pt x="19380" y="13178"/>
                  <a:pt x="15986" y="16731"/>
                </a:cubicBezTo>
                <a:cubicBezTo>
                  <a:pt x="12592" y="20283"/>
                  <a:pt x="7089" y="20283"/>
                  <a:pt x="3695" y="16731"/>
                </a:cubicBezTo>
                <a:cubicBezTo>
                  <a:pt x="301" y="13178"/>
                  <a:pt x="301" y="7418"/>
                  <a:pt x="3695" y="3866"/>
                </a:cubicBezTo>
                <a:cubicBezTo>
                  <a:pt x="5392" y="2090"/>
                  <a:pt x="7616" y="1201"/>
                  <a:pt x="9841" y="1201"/>
                </a:cubicBezTo>
                <a:close/>
              </a:path>
            </a:pathLst>
          </a:custGeom>
          <a:solidFill>
            <a:srgbClr val="000000">
              <a:alpha val="11624"/>
            </a:srgbClr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900" dirty="0"/>
          </a:p>
        </p:txBody>
      </p:sp>
      <p:sp>
        <p:nvSpPr>
          <p:cNvPr id="333" name="Фигура"/>
          <p:cNvSpPr/>
          <p:nvPr/>
        </p:nvSpPr>
        <p:spPr>
          <a:xfrm>
            <a:off x="5820209" y="2444498"/>
            <a:ext cx="743512" cy="717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562"/>
                </a:moveTo>
                <a:lnTo>
                  <a:pt x="14195" y="0"/>
                </a:lnTo>
                <a:lnTo>
                  <a:pt x="10893" y="1508"/>
                </a:lnTo>
                <a:lnTo>
                  <a:pt x="9322" y="4579"/>
                </a:lnTo>
                <a:lnTo>
                  <a:pt x="5554" y="674"/>
                </a:lnTo>
                <a:lnTo>
                  <a:pt x="1181" y="1037"/>
                </a:lnTo>
                <a:lnTo>
                  <a:pt x="0" y="12355"/>
                </a:lnTo>
                <a:lnTo>
                  <a:pt x="8863" y="21600"/>
                </a:lnTo>
                <a:cubicBezTo>
                  <a:pt x="12635" y="21196"/>
                  <a:pt x="16096" y="19249"/>
                  <a:pt x="18478" y="16191"/>
                </a:cubicBezTo>
                <a:cubicBezTo>
                  <a:pt x="20388" y="13738"/>
                  <a:pt x="21483" y="10712"/>
                  <a:pt x="21600" y="7562"/>
                </a:cubicBezTo>
                <a:close/>
              </a:path>
            </a:pathLst>
          </a:custGeom>
          <a:solidFill>
            <a:srgbClr val="252D30">
              <a:alpha val="8556"/>
            </a:srgbClr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>
              <a:defRPr>
                <a:solidFill>
                  <a:srgbClr val="FEFCFF"/>
                </a:solidFill>
              </a:defRPr>
            </a:pPr>
            <a:endParaRPr sz="900" dirty="0"/>
          </a:p>
        </p:txBody>
      </p:sp>
      <p:sp>
        <p:nvSpPr>
          <p:cNvPr id="334" name="Фигура"/>
          <p:cNvSpPr/>
          <p:nvPr/>
        </p:nvSpPr>
        <p:spPr>
          <a:xfrm rot="1015569">
            <a:off x="5242873" y="1845528"/>
            <a:ext cx="1643444" cy="1636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83" y="0"/>
                </a:moveTo>
                <a:cubicBezTo>
                  <a:pt x="9372" y="0"/>
                  <a:pt x="9237" y="27"/>
                  <a:pt x="9075" y="54"/>
                </a:cubicBezTo>
                <a:lnTo>
                  <a:pt x="7468" y="444"/>
                </a:lnTo>
                <a:cubicBezTo>
                  <a:pt x="7389" y="469"/>
                  <a:pt x="7317" y="490"/>
                  <a:pt x="7263" y="506"/>
                </a:cubicBezTo>
                <a:cubicBezTo>
                  <a:pt x="7208" y="522"/>
                  <a:pt x="7172" y="534"/>
                  <a:pt x="7166" y="537"/>
                </a:cubicBezTo>
                <a:cubicBezTo>
                  <a:pt x="7164" y="539"/>
                  <a:pt x="7159" y="574"/>
                  <a:pt x="7157" y="629"/>
                </a:cubicBezTo>
                <a:cubicBezTo>
                  <a:pt x="7155" y="684"/>
                  <a:pt x="7154" y="758"/>
                  <a:pt x="7154" y="839"/>
                </a:cubicBezTo>
                <a:lnTo>
                  <a:pt x="7166" y="1761"/>
                </a:lnTo>
                <a:cubicBezTo>
                  <a:pt x="7166" y="1842"/>
                  <a:pt x="7137" y="1931"/>
                  <a:pt x="7089" y="2009"/>
                </a:cubicBezTo>
                <a:cubicBezTo>
                  <a:pt x="7041" y="2087"/>
                  <a:pt x="6973" y="2154"/>
                  <a:pt x="6900" y="2189"/>
                </a:cubicBezTo>
                <a:lnTo>
                  <a:pt x="6150" y="2574"/>
                </a:lnTo>
                <a:cubicBezTo>
                  <a:pt x="6077" y="2615"/>
                  <a:pt x="5984" y="2631"/>
                  <a:pt x="5893" y="2626"/>
                </a:cubicBezTo>
                <a:cubicBezTo>
                  <a:pt x="5802" y="2621"/>
                  <a:pt x="5713" y="2595"/>
                  <a:pt x="5648" y="2546"/>
                </a:cubicBezTo>
                <a:lnTo>
                  <a:pt x="4900" y="2009"/>
                </a:lnTo>
                <a:cubicBezTo>
                  <a:pt x="4765" y="1912"/>
                  <a:pt x="4651" y="1841"/>
                  <a:pt x="4646" y="1846"/>
                </a:cubicBezTo>
                <a:cubicBezTo>
                  <a:pt x="4640" y="1852"/>
                  <a:pt x="4526" y="1942"/>
                  <a:pt x="4396" y="2045"/>
                </a:cubicBezTo>
                <a:lnTo>
                  <a:pt x="3161" y="3115"/>
                </a:lnTo>
                <a:cubicBezTo>
                  <a:pt x="3042" y="3229"/>
                  <a:pt x="2940" y="3327"/>
                  <a:pt x="2935" y="3333"/>
                </a:cubicBezTo>
                <a:cubicBezTo>
                  <a:pt x="2929" y="3338"/>
                  <a:pt x="2989" y="3463"/>
                  <a:pt x="3064" y="3609"/>
                </a:cubicBezTo>
                <a:lnTo>
                  <a:pt x="3490" y="4401"/>
                </a:lnTo>
                <a:cubicBezTo>
                  <a:pt x="3528" y="4474"/>
                  <a:pt x="3542" y="4567"/>
                  <a:pt x="3535" y="4657"/>
                </a:cubicBezTo>
                <a:cubicBezTo>
                  <a:pt x="3528" y="4747"/>
                  <a:pt x="3499" y="4833"/>
                  <a:pt x="3448" y="4898"/>
                </a:cubicBezTo>
                <a:lnTo>
                  <a:pt x="2909" y="5647"/>
                </a:lnTo>
                <a:cubicBezTo>
                  <a:pt x="2863" y="5715"/>
                  <a:pt x="2787" y="5774"/>
                  <a:pt x="2704" y="5812"/>
                </a:cubicBezTo>
                <a:cubicBezTo>
                  <a:pt x="2621" y="5851"/>
                  <a:pt x="2531" y="5868"/>
                  <a:pt x="2450" y="5857"/>
                </a:cubicBezTo>
                <a:lnTo>
                  <a:pt x="1549" y="5739"/>
                </a:lnTo>
                <a:cubicBezTo>
                  <a:pt x="1387" y="5718"/>
                  <a:pt x="1250" y="5705"/>
                  <a:pt x="1245" y="5711"/>
                </a:cubicBezTo>
                <a:cubicBezTo>
                  <a:pt x="1240" y="5716"/>
                  <a:pt x="1181" y="5847"/>
                  <a:pt x="1111" y="5999"/>
                </a:cubicBezTo>
                <a:lnTo>
                  <a:pt x="518" y="7484"/>
                </a:lnTo>
                <a:cubicBezTo>
                  <a:pt x="491" y="7562"/>
                  <a:pt x="465" y="7635"/>
                  <a:pt x="447" y="7689"/>
                </a:cubicBezTo>
                <a:cubicBezTo>
                  <a:pt x="429" y="7743"/>
                  <a:pt x="417" y="7779"/>
                  <a:pt x="414" y="7781"/>
                </a:cubicBezTo>
                <a:cubicBezTo>
                  <a:pt x="414" y="7787"/>
                  <a:pt x="441" y="7810"/>
                  <a:pt x="485" y="7843"/>
                </a:cubicBezTo>
                <a:cubicBezTo>
                  <a:pt x="529" y="7876"/>
                  <a:pt x="589" y="7920"/>
                  <a:pt x="657" y="7966"/>
                </a:cubicBezTo>
                <a:lnTo>
                  <a:pt x="1381" y="8453"/>
                </a:lnTo>
                <a:cubicBezTo>
                  <a:pt x="1449" y="8499"/>
                  <a:pt x="1502" y="8575"/>
                  <a:pt x="1537" y="8658"/>
                </a:cubicBezTo>
                <a:cubicBezTo>
                  <a:pt x="1571" y="8742"/>
                  <a:pt x="1586" y="8832"/>
                  <a:pt x="1570" y="8914"/>
                </a:cubicBezTo>
                <a:lnTo>
                  <a:pt x="1419" y="9944"/>
                </a:lnTo>
                <a:cubicBezTo>
                  <a:pt x="1411" y="10026"/>
                  <a:pt x="1372" y="10112"/>
                  <a:pt x="1316" y="10185"/>
                </a:cubicBezTo>
                <a:cubicBezTo>
                  <a:pt x="1259" y="10259"/>
                  <a:pt x="1184" y="10319"/>
                  <a:pt x="1106" y="10346"/>
                </a:cubicBezTo>
                <a:lnTo>
                  <a:pt x="280" y="10649"/>
                </a:lnTo>
                <a:cubicBezTo>
                  <a:pt x="124" y="10703"/>
                  <a:pt x="0" y="10758"/>
                  <a:pt x="0" y="10769"/>
                </a:cubicBezTo>
                <a:cubicBezTo>
                  <a:pt x="0" y="10780"/>
                  <a:pt x="6" y="10919"/>
                  <a:pt x="16" y="11081"/>
                </a:cubicBezTo>
                <a:lnTo>
                  <a:pt x="167" y="12627"/>
                </a:lnTo>
                <a:cubicBezTo>
                  <a:pt x="181" y="12708"/>
                  <a:pt x="192" y="12783"/>
                  <a:pt x="200" y="12840"/>
                </a:cubicBezTo>
                <a:cubicBezTo>
                  <a:pt x="208" y="12897"/>
                  <a:pt x="214" y="12936"/>
                  <a:pt x="217" y="12942"/>
                </a:cubicBezTo>
                <a:cubicBezTo>
                  <a:pt x="217" y="12947"/>
                  <a:pt x="249" y="12954"/>
                  <a:pt x="304" y="12963"/>
                </a:cubicBezTo>
                <a:cubicBezTo>
                  <a:pt x="358" y="12972"/>
                  <a:pt x="434" y="12983"/>
                  <a:pt x="518" y="12991"/>
                </a:cubicBezTo>
                <a:lnTo>
                  <a:pt x="1353" y="13081"/>
                </a:lnTo>
                <a:cubicBezTo>
                  <a:pt x="1434" y="13089"/>
                  <a:pt x="1519" y="13131"/>
                  <a:pt x="1589" y="13190"/>
                </a:cubicBezTo>
                <a:cubicBezTo>
                  <a:pt x="1658" y="13248"/>
                  <a:pt x="1713" y="13324"/>
                  <a:pt x="1737" y="13402"/>
                </a:cubicBezTo>
                <a:lnTo>
                  <a:pt x="2120" y="14502"/>
                </a:lnTo>
                <a:cubicBezTo>
                  <a:pt x="2150" y="14578"/>
                  <a:pt x="2156" y="14673"/>
                  <a:pt x="2139" y="14764"/>
                </a:cubicBezTo>
                <a:cubicBezTo>
                  <a:pt x="2123" y="14855"/>
                  <a:pt x="2085" y="14941"/>
                  <a:pt x="2029" y="15000"/>
                </a:cubicBezTo>
                <a:lnTo>
                  <a:pt x="1457" y="15624"/>
                </a:lnTo>
                <a:cubicBezTo>
                  <a:pt x="1349" y="15744"/>
                  <a:pt x="1256" y="15851"/>
                  <a:pt x="1261" y="15856"/>
                </a:cubicBezTo>
                <a:cubicBezTo>
                  <a:pt x="1267" y="15861"/>
                  <a:pt x="1338" y="15987"/>
                  <a:pt x="1424" y="16128"/>
                </a:cubicBezTo>
                <a:lnTo>
                  <a:pt x="2255" y="17381"/>
                </a:lnTo>
                <a:cubicBezTo>
                  <a:pt x="2303" y="17446"/>
                  <a:pt x="2350" y="17505"/>
                  <a:pt x="2384" y="17551"/>
                </a:cubicBezTo>
                <a:cubicBezTo>
                  <a:pt x="2418" y="17597"/>
                  <a:pt x="2443" y="17628"/>
                  <a:pt x="2445" y="17634"/>
                </a:cubicBezTo>
                <a:cubicBezTo>
                  <a:pt x="2448" y="17636"/>
                  <a:pt x="2481" y="17628"/>
                  <a:pt x="2532" y="17610"/>
                </a:cubicBezTo>
                <a:cubicBezTo>
                  <a:pt x="2584" y="17592"/>
                  <a:pt x="2654" y="17566"/>
                  <a:pt x="2730" y="17537"/>
                </a:cubicBezTo>
                <a:lnTo>
                  <a:pt x="3490" y="17232"/>
                </a:lnTo>
                <a:cubicBezTo>
                  <a:pt x="3566" y="17202"/>
                  <a:pt x="3658" y="17199"/>
                  <a:pt x="3747" y="17218"/>
                </a:cubicBezTo>
                <a:cubicBezTo>
                  <a:pt x="3835" y="17236"/>
                  <a:pt x="3918" y="17276"/>
                  <a:pt x="3975" y="17336"/>
                </a:cubicBezTo>
                <a:lnTo>
                  <a:pt x="4905" y="18194"/>
                </a:lnTo>
                <a:cubicBezTo>
                  <a:pt x="4967" y="18245"/>
                  <a:pt x="5015" y="18324"/>
                  <a:pt x="5043" y="18411"/>
                </a:cubicBezTo>
                <a:cubicBezTo>
                  <a:pt x="5072" y="18498"/>
                  <a:pt x="5081" y="18592"/>
                  <a:pt x="5062" y="18674"/>
                </a:cubicBezTo>
                <a:lnTo>
                  <a:pt x="4850" y="19477"/>
                </a:lnTo>
                <a:cubicBezTo>
                  <a:pt x="4807" y="19635"/>
                  <a:pt x="4779" y="19770"/>
                  <a:pt x="4785" y="19775"/>
                </a:cubicBezTo>
                <a:cubicBezTo>
                  <a:pt x="4790" y="19781"/>
                  <a:pt x="4915" y="19852"/>
                  <a:pt x="5055" y="19938"/>
                </a:cubicBezTo>
                <a:lnTo>
                  <a:pt x="6345" y="20631"/>
                </a:lnTo>
                <a:cubicBezTo>
                  <a:pt x="6418" y="20666"/>
                  <a:pt x="6486" y="20699"/>
                  <a:pt x="6538" y="20723"/>
                </a:cubicBezTo>
                <a:cubicBezTo>
                  <a:pt x="6590" y="20747"/>
                  <a:pt x="6627" y="20765"/>
                  <a:pt x="6632" y="20768"/>
                </a:cubicBezTo>
                <a:cubicBezTo>
                  <a:pt x="6635" y="20771"/>
                  <a:pt x="6659" y="20745"/>
                  <a:pt x="6698" y="20704"/>
                </a:cubicBezTo>
                <a:cubicBezTo>
                  <a:pt x="6736" y="20663"/>
                  <a:pt x="6788" y="20606"/>
                  <a:pt x="6841" y="20543"/>
                </a:cubicBezTo>
                <a:lnTo>
                  <a:pt x="7369" y="19931"/>
                </a:lnTo>
                <a:cubicBezTo>
                  <a:pt x="7423" y="19869"/>
                  <a:pt x="7505" y="19822"/>
                  <a:pt x="7592" y="19796"/>
                </a:cubicBezTo>
                <a:cubicBezTo>
                  <a:pt x="7679" y="19771"/>
                  <a:pt x="7773" y="19767"/>
                  <a:pt x="7851" y="19792"/>
                </a:cubicBezTo>
                <a:lnTo>
                  <a:pt x="9136" y="20116"/>
                </a:lnTo>
                <a:cubicBezTo>
                  <a:pt x="9217" y="20132"/>
                  <a:pt x="9297" y="20180"/>
                  <a:pt x="9362" y="20243"/>
                </a:cubicBezTo>
                <a:cubicBezTo>
                  <a:pt x="9427" y="20307"/>
                  <a:pt x="9477" y="20386"/>
                  <a:pt x="9496" y="20468"/>
                </a:cubicBezTo>
                <a:lnTo>
                  <a:pt x="9680" y="21260"/>
                </a:lnTo>
                <a:cubicBezTo>
                  <a:pt x="9718" y="21422"/>
                  <a:pt x="9754" y="21553"/>
                  <a:pt x="9760" y="21553"/>
                </a:cubicBezTo>
                <a:cubicBezTo>
                  <a:pt x="9765" y="21553"/>
                  <a:pt x="9911" y="21563"/>
                  <a:pt x="10073" y="21574"/>
                </a:cubicBezTo>
                <a:lnTo>
                  <a:pt x="10499" y="21595"/>
                </a:lnTo>
                <a:cubicBezTo>
                  <a:pt x="10580" y="21598"/>
                  <a:pt x="10687" y="21600"/>
                  <a:pt x="10795" y="21600"/>
                </a:cubicBezTo>
                <a:cubicBezTo>
                  <a:pt x="10904" y="21600"/>
                  <a:pt x="11015" y="21598"/>
                  <a:pt x="11099" y="21595"/>
                </a:cubicBezTo>
                <a:lnTo>
                  <a:pt x="11525" y="21574"/>
                </a:lnTo>
                <a:cubicBezTo>
                  <a:pt x="11687" y="21563"/>
                  <a:pt x="11827" y="21553"/>
                  <a:pt x="11838" y="21553"/>
                </a:cubicBezTo>
                <a:cubicBezTo>
                  <a:pt x="11849" y="21553"/>
                  <a:pt x="11880" y="21417"/>
                  <a:pt x="11918" y="21260"/>
                </a:cubicBezTo>
                <a:lnTo>
                  <a:pt x="12104" y="20468"/>
                </a:lnTo>
                <a:cubicBezTo>
                  <a:pt x="12123" y="20386"/>
                  <a:pt x="12170" y="20307"/>
                  <a:pt x="12236" y="20243"/>
                </a:cubicBezTo>
                <a:cubicBezTo>
                  <a:pt x="12301" y="20180"/>
                  <a:pt x="12383" y="20132"/>
                  <a:pt x="12464" y="20116"/>
                </a:cubicBezTo>
                <a:lnTo>
                  <a:pt x="13749" y="19792"/>
                </a:lnTo>
                <a:cubicBezTo>
                  <a:pt x="13827" y="19767"/>
                  <a:pt x="13919" y="19771"/>
                  <a:pt x="14005" y="19796"/>
                </a:cubicBezTo>
                <a:cubicBezTo>
                  <a:pt x="14092" y="19822"/>
                  <a:pt x="14173" y="19869"/>
                  <a:pt x="14227" y="19931"/>
                </a:cubicBezTo>
                <a:lnTo>
                  <a:pt x="14756" y="20543"/>
                </a:lnTo>
                <a:cubicBezTo>
                  <a:pt x="14810" y="20606"/>
                  <a:pt x="14860" y="20661"/>
                  <a:pt x="14897" y="20702"/>
                </a:cubicBezTo>
                <a:cubicBezTo>
                  <a:pt x="14935" y="20742"/>
                  <a:pt x="14963" y="20768"/>
                  <a:pt x="14968" y="20768"/>
                </a:cubicBezTo>
                <a:cubicBezTo>
                  <a:pt x="14971" y="20765"/>
                  <a:pt x="15003" y="20747"/>
                  <a:pt x="15055" y="20723"/>
                </a:cubicBezTo>
                <a:cubicBezTo>
                  <a:pt x="15107" y="20699"/>
                  <a:pt x="15177" y="20666"/>
                  <a:pt x="15253" y="20631"/>
                </a:cubicBezTo>
                <a:lnTo>
                  <a:pt x="16542" y="19938"/>
                </a:lnTo>
                <a:cubicBezTo>
                  <a:pt x="16613" y="19895"/>
                  <a:pt x="16677" y="19854"/>
                  <a:pt x="16726" y="19825"/>
                </a:cubicBezTo>
                <a:cubicBezTo>
                  <a:pt x="16775" y="19796"/>
                  <a:pt x="16808" y="19778"/>
                  <a:pt x="16813" y="19775"/>
                </a:cubicBezTo>
                <a:cubicBezTo>
                  <a:pt x="16816" y="19772"/>
                  <a:pt x="16810" y="19737"/>
                  <a:pt x="16799" y="19683"/>
                </a:cubicBezTo>
                <a:cubicBezTo>
                  <a:pt x="16788" y="19629"/>
                  <a:pt x="16769" y="19556"/>
                  <a:pt x="16747" y="19477"/>
                </a:cubicBezTo>
                <a:lnTo>
                  <a:pt x="16538" y="18674"/>
                </a:lnTo>
                <a:cubicBezTo>
                  <a:pt x="16516" y="18595"/>
                  <a:pt x="16523" y="18503"/>
                  <a:pt x="16552" y="18416"/>
                </a:cubicBezTo>
                <a:cubicBezTo>
                  <a:pt x="16580" y="18329"/>
                  <a:pt x="16628" y="18248"/>
                  <a:pt x="16693" y="18194"/>
                </a:cubicBezTo>
                <a:lnTo>
                  <a:pt x="17620" y="17336"/>
                </a:lnTo>
                <a:cubicBezTo>
                  <a:pt x="17677" y="17276"/>
                  <a:pt x="17763" y="17236"/>
                  <a:pt x="17851" y="17218"/>
                </a:cubicBezTo>
                <a:cubicBezTo>
                  <a:pt x="17939" y="17199"/>
                  <a:pt x="18032" y="17202"/>
                  <a:pt x="18107" y="17232"/>
                </a:cubicBezTo>
                <a:lnTo>
                  <a:pt x="18868" y="17537"/>
                </a:lnTo>
                <a:cubicBezTo>
                  <a:pt x="19019" y="17596"/>
                  <a:pt x="19149" y="17639"/>
                  <a:pt x="19155" y="17634"/>
                </a:cubicBezTo>
                <a:cubicBezTo>
                  <a:pt x="19160" y="17628"/>
                  <a:pt x="19246" y="17516"/>
                  <a:pt x="19343" y="17381"/>
                </a:cubicBezTo>
                <a:lnTo>
                  <a:pt x="20174" y="16128"/>
                </a:lnTo>
                <a:cubicBezTo>
                  <a:pt x="20260" y="15987"/>
                  <a:pt x="20331" y="15861"/>
                  <a:pt x="20336" y="15856"/>
                </a:cubicBezTo>
                <a:cubicBezTo>
                  <a:pt x="20342" y="15851"/>
                  <a:pt x="20257" y="15744"/>
                  <a:pt x="20143" y="15624"/>
                </a:cubicBezTo>
                <a:lnTo>
                  <a:pt x="19569" y="14989"/>
                </a:lnTo>
                <a:cubicBezTo>
                  <a:pt x="19515" y="14929"/>
                  <a:pt x="19477" y="14843"/>
                  <a:pt x="19461" y="14752"/>
                </a:cubicBezTo>
                <a:cubicBezTo>
                  <a:pt x="19444" y="14662"/>
                  <a:pt x="19448" y="14566"/>
                  <a:pt x="19477" y="14490"/>
                </a:cubicBezTo>
                <a:lnTo>
                  <a:pt x="19861" y="13391"/>
                </a:lnTo>
                <a:cubicBezTo>
                  <a:pt x="19885" y="13312"/>
                  <a:pt x="19940" y="13236"/>
                  <a:pt x="20009" y="13178"/>
                </a:cubicBezTo>
                <a:cubicBezTo>
                  <a:pt x="20078" y="13120"/>
                  <a:pt x="20163" y="13080"/>
                  <a:pt x="20244" y="13072"/>
                </a:cubicBezTo>
                <a:lnTo>
                  <a:pt x="21080" y="12979"/>
                </a:lnTo>
                <a:cubicBezTo>
                  <a:pt x="21161" y="12971"/>
                  <a:pt x="21234" y="12960"/>
                  <a:pt x="21289" y="12951"/>
                </a:cubicBezTo>
                <a:cubicBezTo>
                  <a:pt x="21344" y="12942"/>
                  <a:pt x="21381" y="12935"/>
                  <a:pt x="21383" y="12930"/>
                </a:cubicBezTo>
                <a:cubicBezTo>
                  <a:pt x="21383" y="12924"/>
                  <a:pt x="21389" y="12889"/>
                  <a:pt x="21398" y="12833"/>
                </a:cubicBezTo>
                <a:cubicBezTo>
                  <a:pt x="21406" y="12777"/>
                  <a:pt x="21417" y="12699"/>
                  <a:pt x="21431" y="12615"/>
                </a:cubicBezTo>
                <a:lnTo>
                  <a:pt x="21581" y="11072"/>
                </a:lnTo>
                <a:cubicBezTo>
                  <a:pt x="21587" y="10991"/>
                  <a:pt x="21592" y="10914"/>
                  <a:pt x="21595" y="10857"/>
                </a:cubicBezTo>
                <a:cubicBezTo>
                  <a:pt x="21598" y="10800"/>
                  <a:pt x="21600" y="10763"/>
                  <a:pt x="21600" y="10757"/>
                </a:cubicBezTo>
                <a:cubicBezTo>
                  <a:pt x="21592" y="10757"/>
                  <a:pt x="21556" y="10742"/>
                  <a:pt x="21504" y="10722"/>
                </a:cubicBezTo>
                <a:cubicBezTo>
                  <a:pt x="21451" y="10702"/>
                  <a:pt x="21379" y="10676"/>
                  <a:pt x="21301" y="10649"/>
                </a:cubicBezTo>
                <a:lnTo>
                  <a:pt x="20475" y="10346"/>
                </a:lnTo>
                <a:cubicBezTo>
                  <a:pt x="20397" y="10319"/>
                  <a:pt x="20322" y="10259"/>
                  <a:pt x="20266" y="10185"/>
                </a:cubicBezTo>
                <a:cubicBezTo>
                  <a:pt x="20209" y="10112"/>
                  <a:pt x="20170" y="10026"/>
                  <a:pt x="20162" y="9944"/>
                </a:cubicBezTo>
                <a:lnTo>
                  <a:pt x="20011" y="8914"/>
                </a:lnTo>
                <a:cubicBezTo>
                  <a:pt x="19995" y="8832"/>
                  <a:pt x="20010" y="8742"/>
                  <a:pt x="20044" y="8658"/>
                </a:cubicBezTo>
                <a:cubicBezTo>
                  <a:pt x="20079" y="8575"/>
                  <a:pt x="20135" y="8499"/>
                  <a:pt x="20202" y="8453"/>
                </a:cubicBezTo>
                <a:lnTo>
                  <a:pt x="20925" y="7966"/>
                </a:lnTo>
                <a:cubicBezTo>
                  <a:pt x="20992" y="7920"/>
                  <a:pt x="21054" y="7876"/>
                  <a:pt x="21099" y="7843"/>
                </a:cubicBezTo>
                <a:cubicBezTo>
                  <a:pt x="21143" y="7810"/>
                  <a:pt x="21170" y="7787"/>
                  <a:pt x="21167" y="7781"/>
                </a:cubicBezTo>
                <a:cubicBezTo>
                  <a:pt x="21167" y="7776"/>
                  <a:pt x="21155" y="7740"/>
                  <a:pt x="21136" y="7687"/>
                </a:cubicBezTo>
                <a:cubicBezTo>
                  <a:pt x="21117" y="7633"/>
                  <a:pt x="21090" y="7562"/>
                  <a:pt x="21063" y="7484"/>
                </a:cubicBezTo>
                <a:lnTo>
                  <a:pt x="20470" y="5999"/>
                </a:lnTo>
                <a:cubicBezTo>
                  <a:pt x="20400" y="5847"/>
                  <a:pt x="20342" y="5722"/>
                  <a:pt x="20336" y="5711"/>
                </a:cubicBezTo>
                <a:cubicBezTo>
                  <a:pt x="20331" y="5700"/>
                  <a:pt x="20197" y="5718"/>
                  <a:pt x="20035" y="5739"/>
                </a:cubicBezTo>
                <a:lnTo>
                  <a:pt x="19131" y="5857"/>
                </a:lnTo>
                <a:cubicBezTo>
                  <a:pt x="19050" y="5868"/>
                  <a:pt x="18958" y="5850"/>
                  <a:pt x="18875" y="5812"/>
                </a:cubicBezTo>
                <a:cubicBezTo>
                  <a:pt x="18791" y="5775"/>
                  <a:pt x="18718" y="5717"/>
                  <a:pt x="18675" y="5647"/>
                </a:cubicBezTo>
                <a:lnTo>
                  <a:pt x="18133" y="4898"/>
                </a:lnTo>
                <a:cubicBezTo>
                  <a:pt x="18082" y="4833"/>
                  <a:pt x="18053" y="4747"/>
                  <a:pt x="18046" y="4657"/>
                </a:cubicBezTo>
                <a:cubicBezTo>
                  <a:pt x="18039" y="4567"/>
                  <a:pt x="18053" y="4474"/>
                  <a:pt x="18091" y="4401"/>
                </a:cubicBezTo>
                <a:lnTo>
                  <a:pt x="18517" y="3609"/>
                </a:lnTo>
                <a:cubicBezTo>
                  <a:pt x="18593" y="3463"/>
                  <a:pt x="18652" y="3338"/>
                  <a:pt x="18646" y="3333"/>
                </a:cubicBezTo>
                <a:cubicBezTo>
                  <a:pt x="18641" y="3327"/>
                  <a:pt x="18539" y="3229"/>
                  <a:pt x="18420" y="3115"/>
                </a:cubicBezTo>
                <a:lnTo>
                  <a:pt x="17185" y="2045"/>
                </a:lnTo>
                <a:cubicBezTo>
                  <a:pt x="17055" y="1942"/>
                  <a:pt x="16943" y="1852"/>
                  <a:pt x="16938" y="1846"/>
                </a:cubicBezTo>
                <a:cubicBezTo>
                  <a:pt x="16932" y="1841"/>
                  <a:pt x="16811" y="1917"/>
                  <a:pt x="16681" y="2009"/>
                </a:cubicBezTo>
                <a:lnTo>
                  <a:pt x="15933" y="2546"/>
                </a:lnTo>
                <a:cubicBezTo>
                  <a:pt x="15865" y="2595"/>
                  <a:pt x="15775" y="2621"/>
                  <a:pt x="15683" y="2626"/>
                </a:cubicBezTo>
                <a:cubicBezTo>
                  <a:pt x="15592" y="2631"/>
                  <a:pt x="15502" y="2615"/>
                  <a:pt x="15432" y="2574"/>
                </a:cubicBezTo>
                <a:lnTo>
                  <a:pt x="14681" y="2189"/>
                </a:lnTo>
                <a:cubicBezTo>
                  <a:pt x="14605" y="2154"/>
                  <a:pt x="14538" y="2089"/>
                  <a:pt x="14490" y="2012"/>
                </a:cubicBezTo>
                <a:cubicBezTo>
                  <a:pt x="14442" y="1934"/>
                  <a:pt x="14412" y="1845"/>
                  <a:pt x="14415" y="1761"/>
                </a:cubicBezTo>
                <a:lnTo>
                  <a:pt x="14427" y="839"/>
                </a:lnTo>
                <a:cubicBezTo>
                  <a:pt x="14427" y="758"/>
                  <a:pt x="14428" y="682"/>
                  <a:pt x="14427" y="626"/>
                </a:cubicBezTo>
                <a:cubicBezTo>
                  <a:pt x="14425" y="571"/>
                  <a:pt x="14420" y="537"/>
                  <a:pt x="14415" y="537"/>
                </a:cubicBezTo>
                <a:cubicBezTo>
                  <a:pt x="14412" y="534"/>
                  <a:pt x="14376" y="522"/>
                  <a:pt x="14321" y="506"/>
                </a:cubicBezTo>
                <a:cubicBezTo>
                  <a:pt x="14266" y="490"/>
                  <a:pt x="14192" y="469"/>
                  <a:pt x="14114" y="444"/>
                </a:cubicBezTo>
                <a:lnTo>
                  <a:pt x="12506" y="54"/>
                </a:lnTo>
                <a:cubicBezTo>
                  <a:pt x="12344" y="22"/>
                  <a:pt x="12203" y="0"/>
                  <a:pt x="12198" y="0"/>
                </a:cubicBezTo>
                <a:cubicBezTo>
                  <a:pt x="12187" y="0"/>
                  <a:pt x="12125" y="118"/>
                  <a:pt x="12050" y="265"/>
                </a:cubicBezTo>
                <a:lnTo>
                  <a:pt x="11626" y="1094"/>
                </a:lnTo>
                <a:cubicBezTo>
                  <a:pt x="11588" y="1168"/>
                  <a:pt x="11523" y="1233"/>
                  <a:pt x="11445" y="1279"/>
                </a:cubicBezTo>
                <a:cubicBezTo>
                  <a:pt x="11367" y="1325"/>
                  <a:pt x="11276" y="1352"/>
                  <a:pt x="11195" y="1350"/>
                </a:cubicBezTo>
                <a:lnTo>
                  <a:pt x="10386" y="1350"/>
                </a:lnTo>
                <a:cubicBezTo>
                  <a:pt x="10305" y="1352"/>
                  <a:pt x="10215" y="1325"/>
                  <a:pt x="10136" y="1279"/>
                </a:cubicBezTo>
                <a:cubicBezTo>
                  <a:pt x="10057" y="1233"/>
                  <a:pt x="9990" y="1168"/>
                  <a:pt x="9955" y="1094"/>
                </a:cubicBezTo>
                <a:lnTo>
                  <a:pt x="9534" y="265"/>
                </a:lnTo>
                <a:cubicBezTo>
                  <a:pt x="9458" y="118"/>
                  <a:pt x="9394" y="0"/>
                  <a:pt x="9383" y="0"/>
                </a:cubicBezTo>
                <a:close/>
                <a:moveTo>
                  <a:pt x="10800" y="4281"/>
                </a:moveTo>
                <a:cubicBezTo>
                  <a:pt x="12461" y="4281"/>
                  <a:pt x="14122" y="4918"/>
                  <a:pt x="15389" y="6191"/>
                </a:cubicBezTo>
                <a:cubicBezTo>
                  <a:pt x="17924" y="8736"/>
                  <a:pt x="17924" y="12864"/>
                  <a:pt x="15389" y="15409"/>
                </a:cubicBezTo>
                <a:cubicBezTo>
                  <a:pt x="12855" y="17955"/>
                  <a:pt x="8745" y="17955"/>
                  <a:pt x="6211" y="15409"/>
                </a:cubicBezTo>
                <a:cubicBezTo>
                  <a:pt x="3676" y="12864"/>
                  <a:pt x="3676" y="8736"/>
                  <a:pt x="6211" y="6191"/>
                </a:cubicBezTo>
                <a:cubicBezTo>
                  <a:pt x="7478" y="4918"/>
                  <a:pt x="9139" y="4281"/>
                  <a:pt x="10800" y="4281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900" dirty="0"/>
          </a:p>
        </p:txBody>
      </p:sp>
      <p:sp>
        <p:nvSpPr>
          <p:cNvPr id="335" name="Фигура"/>
          <p:cNvSpPr/>
          <p:nvPr/>
        </p:nvSpPr>
        <p:spPr>
          <a:xfrm>
            <a:off x="5505485" y="2104632"/>
            <a:ext cx="1118041" cy="1117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1" y="0"/>
                </a:moveTo>
                <a:cubicBezTo>
                  <a:pt x="7322" y="0"/>
                  <a:pt x="4803" y="1004"/>
                  <a:pt x="2882" y="3015"/>
                </a:cubicBezTo>
                <a:cubicBezTo>
                  <a:pt x="-961" y="7037"/>
                  <a:pt x="-961" y="13557"/>
                  <a:pt x="2882" y="17578"/>
                </a:cubicBezTo>
                <a:cubicBezTo>
                  <a:pt x="6724" y="21600"/>
                  <a:pt x="12954" y="21600"/>
                  <a:pt x="16796" y="17578"/>
                </a:cubicBezTo>
                <a:cubicBezTo>
                  <a:pt x="20639" y="13557"/>
                  <a:pt x="20639" y="7037"/>
                  <a:pt x="16796" y="3015"/>
                </a:cubicBezTo>
                <a:cubicBezTo>
                  <a:pt x="14875" y="1004"/>
                  <a:pt x="12359" y="0"/>
                  <a:pt x="9841" y="0"/>
                </a:cubicBezTo>
                <a:close/>
                <a:moveTo>
                  <a:pt x="9841" y="1201"/>
                </a:moveTo>
                <a:cubicBezTo>
                  <a:pt x="12065" y="1201"/>
                  <a:pt x="14289" y="2090"/>
                  <a:pt x="15986" y="3866"/>
                </a:cubicBezTo>
                <a:cubicBezTo>
                  <a:pt x="19380" y="7418"/>
                  <a:pt x="19380" y="13178"/>
                  <a:pt x="15986" y="16731"/>
                </a:cubicBezTo>
                <a:cubicBezTo>
                  <a:pt x="12592" y="20283"/>
                  <a:pt x="7089" y="20283"/>
                  <a:pt x="3695" y="16731"/>
                </a:cubicBezTo>
                <a:cubicBezTo>
                  <a:pt x="301" y="13178"/>
                  <a:pt x="301" y="7418"/>
                  <a:pt x="3695" y="3866"/>
                </a:cubicBezTo>
                <a:cubicBezTo>
                  <a:pt x="5392" y="2090"/>
                  <a:pt x="7616" y="1201"/>
                  <a:pt x="9841" y="1201"/>
                </a:cubicBezTo>
                <a:close/>
              </a:path>
            </a:pathLst>
          </a:custGeom>
          <a:solidFill>
            <a:srgbClr val="000000">
              <a:alpha val="11624"/>
            </a:srgbClr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900" dirty="0"/>
          </a:p>
        </p:txBody>
      </p:sp>
      <p:sp>
        <p:nvSpPr>
          <p:cNvPr id="338" name="Фигура"/>
          <p:cNvSpPr/>
          <p:nvPr/>
        </p:nvSpPr>
        <p:spPr>
          <a:xfrm>
            <a:off x="3124346" y="1641860"/>
            <a:ext cx="5867111" cy="4333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0" h="21534" extrusionOk="0">
                <a:moveTo>
                  <a:pt x="7786" y="1754"/>
                </a:moveTo>
                <a:lnTo>
                  <a:pt x="864" y="13140"/>
                </a:lnTo>
                <a:cubicBezTo>
                  <a:pt x="-91" y="14718"/>
                  <a:pt x="-271" y="16934"/>
                  <a:pt x="408" y="18766"/>
                </a:cubicBezTo>
                <a:cubicBezTo>
                  <a:pt x="1038" y="20467"/>
                  <a:pt x="2304" y="21536"/>
                  <a:pt x="3686" y="21534"/>
                </a:cubicBezTo>
                <a:lnTo>
                  <a:pt x="17460" y="21534"/>
                </a:lnTo>
                <a:cubicBezTo>
                  <a:pt x="18903" y="21477"/>
                  <a:pt x="20191" y="20274"/>
                  <a:pt x="20769" y="18445"/>
                </a:cubicBezTo>
                <a:cubicBezTo>
                  <a:pt x="21329" y="16673"/>
                  <a:pt x="21123" y="14617"/>
                  <a:pt x="20236" y="13123"/>
                </a:cubicBezTo>
                <a:lnTo>
                  <a:pt x="13353" y="1828"/>
                </a:lnTo>
                <a:cubicBezTo>
                  <a:pt x="12699" y="731"/>
                  <a:pt x="11740" y="68"/>
                  <a:pt x="10713" y="5"/>
                </a:cubicBezTo>
                <a:cubicBezTo>
                  <a:pt x="9595" y="-64"/>
                  <a:pt x="8516" y="581"/>
                  <a:pt x="7786" y="1754"/>
                </a:cubicBezTo>
                <a:close/>
              </a:path>
            </a:pathLst>
          </a:custGeom>
          <a:noFill/>
          <a:ln w="38100" cap="flat">
            <a:solidFill>
              <a:srgbClr val="CFCDD0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>
              <a:defRPr>
                <a:solidFill>
                  <a:srgbClr val="FEFCFF"/>
                </a:solidFill>
              </a:defRPr>
            </a:pPr>
            <a:endParaRPr sz="900" dirty="0"/>
          </a:p>
        </p:txBody>
      </p:sp>
      <p:sp>
        <p:nvSpPr>
          <p:cNvPr id="339" name="Шестеренка"/>
          <p:cNvSpPr/>
          <p:nvPr/>
        </p:nvSpPr>
        <p:spPr>
          <a:xfrm>
            <a:off x="4516907" y="3714899"/>
            <a:ext cx="581116" cy="578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9384" y="0"/>
                </a:moveTo>
                <a:cubicBezTo>
                  <a:pt x="9373" y="0"/>
                  <a:pt x="9237" y="27"/>
                  <a:pt x="9075" y="54"/>
                </a:cubicBezTo>
                <a:lnTo>
                  <a:pt x="7468" y="445"/>
                </a:lnTo>
                <a:cubicBezTo>
                  <a:pt x="7312" y="494"/>
                  <a:pt x="7177" y="531"/>
                  <a:pt x="7166" y="537"/>
                </a:cubicBezTo>
                <a:cubicBezTo>
                  <a:pt x="7161" y="542"/>
                  <a:pt x="7154" y="677"/>
                  <a:pt x="7154" y="840"/>
                </a:cubicBezTo>
                <a:lnTo>
                  <a:pt x="7166" y="1761"/>
                </a:lnTo>
                <a:cubicBezTo>
                  <a:pt x="7166" y="1924"/>
                  <a:pt x="7047" y="2119"/>
                  <a:pt x="6902" y="2190"/>
                </a:cubicBezTo>
                <a:lnTo>
                  <a:pt x="6151" y="2574"/>
                </a:lnTo>
                <a:cubicBezTo>
                  <a:pt x="6006" y="2655"/>
                  <a:pt x="5778" y="2644"/>
                  <a:pt x="5649" y="2547"/>
                </a:cubicBezTo>
                <a:lnTo>
                  <a:pt x="4900" y="2010"/>
                </a:lnTo>
                <a:cubicBezTo>
                  <a:pt x="4765" y="1913"/>
                  <a:pt x="4651" y="1842"/>
                  <a:pt x="4645" y="1848"/>
                </a:cubicBezTo>
                <a:cubicBezTo>
                  <a:pt x="4640" y="1853"/>
                  <a:pt x="4527" y="1941"/>
                  <a:pt x="4398" y="2044"/>
                </a:cubicBezTo>
                <a:lnTo>
                  <a:pt x="3162" y="3116"/>
                </a:lnTo>
                <a:cubicBezTo>
                  <a:pt x="3043" y="3230"/>
                  <a:pt x="2941" y="3327"/>
                  <a:pt x="2936" y="3333"/>
                </a:cubicBezTo>
                <a:cubicBezTo>
                  <a:pt x="2930" y="3338"/>
                  <a:pt x="2990" y="3462"/>
                  <a:pt x="3065" y="3609"/>
                </a:cubicBezTo>
                <a:lnTo>
                  <a:pt x="3490" y="4401"/>
                </a:lnTo>
                <a:cubicBezTo>
                  <a:pt x="3566" y="4548"/>
                  <a:pt x="3551" y="4769"/>
                  <a:pt x="3448" y="4899"/>
                </a:cubicBezTo>
                <a:lnTo>
                  <a:pt x="2909" y="5648"/>
                </a:lnTo>
                <a:cubicBezTo>
                  <a:pt x="2817" y="5783"/>
                  <a:pt x="2612" y="5879"/>
                  <a:pt x="2450" y="5858"/>
                </a:cubicBezTo>
                <a:lnTo>
                  <a:pt x="1548" y="5739"/>
                </a:lnTo>
                <a:cubicBezTo>
                  <a:pt x="1386" y="5717"/>
                  <a:pt x="1251" y="5707"/>
                  <a:pt x="1246" y="5712"/>
                </a:cubicBezTo>
                <a:cubicBezTo>
                  <a:pt x="1241" y="5717"/>
                  <a:pt x="1181" y="5848"/>
                  <a:pt x="1111" y="6000"/>
                </a:cubicBezTo>
                <a:lnTo>
                  <a:pt x="518" y="7483"/>
                </a:lnTo>
                <a:cubicBezTo>
                  <a:pt x="464" y="7640"/>
                  <a:pt x="420" y="7776"/>
                  <a:pt x="415" y="7781"/>
                </a:cubicBezTo>
                <a:cubicBezTo>
                  <a:pt x="415" y="7792"/>
                  <a:pt x="523" y="7874"/>
                  <a:pt x="658" y="7966"/>
                </a:cubicBezTo>
                <a:lnTo>
                  <a:pt x="1381" y="8454"/>
                </a:lnTo>
                <a:cubicBezTo>
                  <a:pt x="1516" y="8546"/>
                  <a:pt x="1602" y="8752"/>
                  <a:pt x="1570" y="8914"/>
                </a:cubicBezTo>
                <a:lnTo>
                  <a:pt x="1420" y="9944"/>
                </a:lnTo>
                <a:cubicBezTo>
                  <a:pt x="1404" y="10106"/>
                  <a:pt x="1263" y="10291"/>
                  <a:pt x="1106" y="10345"/>
                </a:cubicBezTo>
                <a:lnTo>
                  <a:pt x="280" y="10648"/>
                </a:lnTo>
                <a:cubicBezTo>
                  <a:pt x="123" y="10702"/>
                  <a:pt x="0" y="10758"/>
                  <a:pt x="0" y="10769"/>
                </a:cubicBezTo>
                <a:cubicBezTo>
                  <a:pt x="0" y="10779"/>
                  <a:pt x="6" y="10919"/>
                  <a:pt x="17" y="11082"/>
                </a:cubicBezTo>
                <a:lnTo>
                  <a:pt x="167" y="12626"/>
                </a:lnTo>
                <a:cubicBezTo>
                  <a:pt x="194" y="12789"/>
                  <a:pt x="210" y="12930"/>
                  <a:pt x="216" y="12941"/>
                </a:cubicBezTo>
                <a:cubicBezTo>
                  <a:pt x="216" y="12952"/>
                  <a:pt x="350" y="12974"/>
                  <a:pt x="518" y="12990"/>
                </a:cubicBezTo>
                <a:lnTo>
                  <a:pt x="1354" y="13082"/>
                </a:lnTo>
                <a:cubicBezTo>
                  <a:pt x="1516" y="13098"/>
                  <a:pt x="1688" y="13245"/>
                  <a:pt x="1737" y="13402"/>
                </a:cubicBezTo>
                <a:lnTo>
                  <a:pt x="2121" y="14501"/>
                </a:lnTo>
                <a:cubicBezTo>
                  <a:pt x="2181" y="14653"/>
                  <a:pt x="2142" y="14881"/>
                  <a:pt x="2028" y="15000"/>
                </a:cubicBezTo>
                <a:lnTo>
                  <a:pt x="1457" y="15624"/>
                </a:lnTo>
                <a:cubicBezTo>
                  <a:pt x="1349" y="15743"/>
                  <a:pt x="1258" y="15850"/>
                  <a:pt x="1263" y="15856"/>
                </a:cubicBezTo>
                <a:cubicBezTo>
                  <a:pt x="1268" y="15861"/>
                  <a:pt x="1338" y="15986"/>
                  <a:pt x="1425" y="16127"/>
                </a:cubicBezTo>
                <a:lnTo>
                  <a:pt x="2256" y="17380"/>
                </a:lnTo>
                <a:cubicBezTo>
                  <a:pt x="2353" y="17510"/>
                  <a:pt x="2440" y="17623"/>
                  <a:pt x="2445" y="17634"/>
                </a:cubicBezTo>
                <a:cubicBezTo>
                  <a:pt x="2450" y="17639"/>
                  <a:pt x="2579" y="17595"/>
                  <a:pt x="2730" y="17535"/>
                </a:cubicBezTo>
                <a:lnTo>
                  <a:pt x="3490" y="17232"/>
                </a:lnTo>
                <a:cubicBezTo>
                  <a:pt x="3641" y="17173"/>
                  <a:pt x="3863" y="17216"/>
                  <a:pt x="3976" y="17336"/>
                </a:cubicBezTo>
                <a:lnTo>
                  <a:pt x="4905" y="18192"/>
                </a:lnTo>
                <a:cubicBezTo>
                  <a:pt x="5029" y="18295"/>
                  <a:pt x="5100" y="18511"/>
                  <a:pt x="5062" y="18673"/>
                </a:cubicBezTo>
                <a:lnTo>
                  <a:pt x="4851" y="19476"/>
                </a:lnTo>
                <a:cubicBezTo>
                  <a:pt x="4808" y="19633"/>
                  <a:pt x="4780" y="19769"/>
                  <a:pt x="4785" y="19774"/>
                </a:cubicBezTo>
                <a:cubicBezTo>
                  <a:pt x="4791" y="19780"/>
                  <a:pt x="4915" y="19850"/>
                  <a:pt x="5055" y="19937"/>
                </a:cubicBezTo>
                <a:lnTo>
                  <a:pt x="6345" y="20631"/>
                </a:lnTo>
                <a:cubicBezTo>
                  <a:pt x="6491" y="20701"/>
                  <a:pt x="6621" y="20761"/>
                  <a:pt x="6632" y="20766"/>
                </a:cubicBezTo>
                <a:cubicBezTo>
                  <a:pt x="6637" y="20772"/>
                  <a:pt x="6735" y="20668"/>
                  <a:pt x="6843" y="20543"/>
                </a:cubicBezTo>
                <a:lnTo>
                  <a:pt x="7370" y="19932"/>
                </a:lnTo>
                <a:cubicBezTo>
                  <a:pt x="7478" y="19807"/>
                  <a:pt x="7694" y="19742"/>
                  <a:pt x="7851" y="19791"/>
                </a:cubicBezTo>
                <a:lnTo>
                  <a:pt x="9136" y="20116"/>
                </a:lnTo>
                <a:cubicBezTo>
                  <a:pt x="9298" y="20149"/>
                  <a:pt x="9459" y="20306"/>
                  <a:pt x="9497" y="20468"/>
                </a:cubicBezTo>
                <a:lnTo>
                  <a:pt x="9680" y="21259"/>
                </a:lnTo>
                <a:cubicBezTo>
                  <a:pt x="9718" y="21422"/>
                  <a:pt x="9756" y="21552"/>
                  <a:pt x="9761" y="21552"/>
                </a:cubicBezTo>
                <a:cubicBezTo>
                  <a:pt x="9767" y="21552"/>
                  <a:pt x="9911" y="21562"/>
                  <a:pt x="10073" y="21573"/>
                </a:cubicBezTo>
                <a:lnTo>
                  <a:pt x="10500" y="21595"/>
                </a:lnTo>
                <a:cubicBezTo>
                  <a:pt x="10662" y="21600"/>
                  <a:pt x="10931" y="21600"/>
                  <a:pt x="11098" y="21595"/>
                </a:cubicBezTo>
                <a:lnTo>
                  <a:pt x="11525" y="21573"/>
                </a:lnTo>
                <a:cubicBezTo>
                  <a:pt x="11687" y="21562"/>
                  <a:pt x="11828" y="21552"/>
                  <a:pt x="11839" y="21552"/>
                </a:cubicBezTo>
                <a:cubicBezTo>
                  <a:pt x="11849" y="21552"/>
                  <a:pt x="11882" y="21416"/>
                  <a:pt x="11920" y="21259"/>
                </a:cubicBezTo>
                <a:lnTo>
                  <a:pt x="12103" y="20468"/>
                </a:lnTo>
                <a:cubicBezTo>
                  <a:pt x="12141" y="20306"/>
                  <a:pt x="12302" y="20149"/>
                  <a:pt x="12464" y="20116"/>
                </a:cubicBezTo>
                <a:lnTo>
                  <a:pt x="13749" y="19791"/>
                </a:lnTo>
                <a:cubicBezTo>
                  <a:pt x="13906" y="19742"/>
                  <a:pt x="14120" y="19807"/>
                  <a:pt x="14228" y="19932"/>
                </a:cubicBezTo>
                <a:lnTo>
                  <a:pt x="14757" y="20543"/>
                </a:lnTo>
                <a:cubicBezTo>
                  <a:pt x="14865" y="20668"/>
                  <a:pt x="14957" y="20767"/>
                  <a:pt x="14968" y="20766"/>
                </a:cubicBezTo>
                <a:cubicBezTo>
                  <a:pt x="14974" y="20761"/>
                  <a:pt x="15102" y="20701"/>
                  <a:pt x="15253" y="20631"/>
                </a:cubicBezTo>
                <a:lnTo>
                  <a:pt x="16543" y="19937"/>
                </a:lnTo>
                <a:cubicBezTo>
                  <a:pt x="16683" y="19850"/>
                  <a:pt x="16802" y="19780"/>
                  <a:pt x="16813" y="19774"/>
                </a:cubicBezTo>
                <a:cubicBezTo>
                  <a:pt x="16818" y="19769"/>
                  <a:pt x="16792" y="19633"/>
                  <a:pt x="16749" y="19476"/>
                </a:cubicBezTo>
                <a:lnTo>
                  <a:pt x="16538" y="18673"/>
                </a:lnTo>
                <a:cubicBezTo>
                  <a:pt x="16495" y="18516"/>
                  <a:pt x="16565" y="18301"/>
                  <a:pt x="16695" y="18192"/>
                </a:cubicBezTo>
                <a:lnTo>
                  <a:pt x="17622" y="17336"/>
                </a:lnTo>
                <a:cubicBezTo>
                  <a:pt x="17736" y="17216"/>
                  <a:pt x="17957" y="17173"/>
                  <a:pt x="18108" y="17232"/>
                </a:cubicBezTo>
                <a:lnTo>
                  <a:pt x="18868" y="17535"/>
                </a:lnTo>
                <a:cubicBezTo>
                  <a:pt x="19019" y="17595"/>
                  <a:pt x="19150" y="17639"/>
                  <a:pt x="19155" y="17634"/>
                </a:cubicBezTo>
                <a:cubicBezTo>
                  <a:pt x="19160" y="17628"/>
                  <a:pt x="19247" y="17515"/>
                  <a:pt x="19344" y="17380"/>
                </a:cubicBezTo>
                <a:lnTo>
                  <a:pt x="20175" y="16127"/>
                </a:lnTo>
                <a:cubicBezTo>
                  <a:pt x="20262" y="15986"/>
                  <a:pt x="20332" y="15861"/>
                  <a:pt x="20337" y="15856"/>
                </a:cubicBezTo>
                <a:cubicBezTo>
                  <a:pt x="20342" y="15850"/>
                  <a:pt x="20256" y="15743"/>
                  <a:pt x="20143" y="15624"/>
                </a:cubicBezTo>
                <a:lnTo>
                  <a:pt x="19570" y="14989"/>
                </a:lnTo>
                <a:cubicBezTo>
                  <a:pt x="19462" y="14869"/>
                  <a:pt x="19419" y="14642"/>
                  <a:pt x="19479" y="14491"/>
                </a:cubicBezTo>
                <a:lnTo>
                  <a:pt x="19862" y="13390"/>
                </a:lnTo>
                <a:cubicBezTo>
                  <a:pt x="19910" y="13233"/>
                  <a:pt x="20082" y="13088"/>
                  <a:pt x="20244" y="13072"/>
                </a:cubicBezTo>
                <a:lnTo>
                  <a:pt x="21081" y="12978"/>
                </a:lnTo>
                <a:cubicBezTo>
                  <a:pt x="21243" y="12962"/>
                  <a:pt x="21379" y="12940"/>
                  <a:pt x="21384" y="12929"/>
                </a:cubicBezTo>
                <a:cubicBezTo>
                  <a:pt x="21384" y="12918"/>
                  <a:pt x="21404" y="12784"/>
                  <a:pt x="21431" y="12616"/>
                </a:cubicBezTo>
                <a:lnTo>
                  <a:pt x="21583" y="11072"/>
                </a:lnTo>
                <a:cubicBezTo>
                  <a:pt x="21594" y="10909"/>
                  <a:pt x="21600" y="10767"/>
                  <a:pt x="21600" y="10757"/>
                </a:cubicBezTo>
                <a:cubicBezTo>
                  <a:pt x="21584" y="10757"/>
                  <a:pt x="21460" y="10702"/>
                  <a:pt x="21303" y="10648"/>
                </a:cubicBezTo>
                <a:lnTo>
                  <a:pt x="20477" y="10345"/>
                </a:lnTo>
                <a:cubicBezTo>
                  <a:pt x="20321" y="10291"/>
                  <a:pt x="20180" y="10106"/>
                  <a:pt x="20163" y="9944"/>
                </a:cubicBezTo>
                <a:lnTo>
                  <a:pt x="20013" y="8914"/>
                </a:lnTo>
                <a:cubicBezTo>
                  <a:pt x="19981" y="8752"/>
                  <a:pt x="20067" y="8546"/>
                  <a:pt x="20202" y="8454"/>
                </a:cubicBezTo>
                <a:lnTo>
                  <a:pt x="20926" y="7966"/>
                </a:lnTo>
                <a:cubicBezTo>
                  <a:pt x="21060" y="7874"/>
                  <a:pt x="21174" y="7792"/>
                  <a:pt x="21168" y="7781"/>
                </a:cubicBezTo>
                <a:cubicBezTo>
                  <a:pt x="21168" y="7770"/>
                  <a:pt x="21119" y="7640"/>
                  <a:pt x="21065" y="7483"/>
                </a:cubicBezTo>
                <a:lnTo>
                  <a:pt x="20472" y="6000"/>
                </a:lnTo>
                <a:cubicBezTo>
                  <a:pt x="20402" y="5848"/>
                  <a:pt x="20342" y="5723"/>
                  <a:pt x="20337" y="5712"/>
                </a:cubicBezTo>
                <a:cubicBezTo>
                  <a:pt x="20332" y="5701"/>
                  <a:pt x="20197" y="5717"/>
                  <a:pt x="20035" y="5739"/>
                </a:cubicBezTo>
                <a:lnTo>
                  <a:pt x="19133" y="5858"/>
                </a:lnTo>
                <a:cubicBezTo>
                  <a:pt x="18971" y="5879"/>
                  <a:pt x="18761" y="5788"/>
                  <a:pt x="18674" y="5648"/>
                </a:cubicBezTo>
                <a:lnTo>
                  <a:pt x="18135" y="4899"/>
                </a:lnTo>
                <a:cubicBezTo>
                  <a:pt x="18032" y="4769"/>
                  <a:pt x="18017" y="4548"/>
                  <a:pt x="18093" y="4401"/>
                </a:cubicBezTo>
                <a:lnTo>
                  <a:pt x="18518" y="3609"/>
                </a:lnTo>
                <a:cubicBezTo>
                  <a:pt x="18593" y="3462"/>
                  <a:pt x="18653" y="3338"/>
                  <a:pt x="18647" y="3333"/>
                </a:cubicBezTo>
                <a:cubicBezTo>
                  <a:pt x="18642" y="3327"/>
                  <a:pt x="18540" y="3230"/>
                  <a:pt x="18422" y="3116"/>
                </a:cubicBezTo>
                <a:lnTo>
                  <a:pt x="17186" y="2044"/>
                </a:lnTo>
                <a:cubicBezTo>
                  <a:pt x="17056" y="1941"/>
                  <a:pt x="16943" y="1853"/>
                  <a:pt x="16938" y="1848"/>
                </a:cubicBezTo>
                <a:cubicBezTo>
                  <a:pt x="16932" y="1842"/>
                  <a:pt x="16813" y="1918"/>
                  <a:pt x="16683" y="2010"/>
                </a:cubicBezTo>
                <a:lnTo>
                  <a:pt x="15934" y="2547"/>
                </a:lnTo>
                <a:cubicBezTo>
                  <a:pt x="15800" y="2644"/>
                  <a:pt x="15572" y="2655"/>
                  <a:pt x="15432" y="2574"/>
                </a:cubicBezTo>
                <a:lnTo>
                  <a:pt x="14682" y="2190"/>
                </a:lnTo>
                <a:cubicBezTo>
                  <a:pt x="14531" y="2119"/>
                  <a:pt x="14411" y="1929"/>
                  <a:pt x="14417" y="1761"/>
                </a:cubicBezTo>
                <a:lnTo>
                  <a:pt x="14429" y="840"/>
                </a:lnTo>
                <a:cubicBezTo>
                  <a:pt x="14429" y="677"/>
                  <a:pt x="14428" y="537"/>
                  <a:pt x="14417" y="537"/>
                </a:cubicBezTo>
                <a:cubicBezTo>
                  <a:pt x="14411" y="531"/>
                  <a:pt x="14272" y="494"/>
                  <a:pt x="14115" y="445"/>
                </a:cubicBezTo>
                <a:lnTo>
                  <a:pt x="12508" y="54"/>
                </a:lnTo>
                <a:cubicBezTo>
                  <a:pt x="12346" y="22"/>
                  <a:pt x="12205" y="0"/>
                  <a:pt x="12200" y="0"/>
                </a:cubicBezTo>
                <a:cubicBezTo>
                  <a:pt x="12189" y="0"/>
                  <a:pt x="12125" y="120"/>
                  <a:pt x="12049" y="266"/>
                </a:cubicBezTo>
                <a:lnTo>
                  <a:pt x="11628" y="1096"/>
                </a:lnTo>
                <a:cubicBezTo>
                  <a:pt x="11552" y="1242"/>
                  <a:pt x="11358" y="1355"/>
                  <a:pt x="11196" y="1350"/>
                </a:cubicBezTo>
                <a:lnTo>
                  <a:pt x="10387" y="1350"/>
                </a:lnTo>
                <a:cubicBezTo>
                  <a:pt x="10225" y="1355"/>
                  <a:pt x="10025" y="1242"/>
                  <a:pt x="9955" y="1096"/>
                </a:cubicBezTo>
                <a:lnTo>
                  <a:pt x="9534" y="266"/>
                </a:lnTo>
                <a:cubicBezTo>
                  <a:pt x="9458" y="120"/>
                  <a:pt x="9394" y="0"/>
                  <a:pt x="9384" y="0"/>
                </a:cubicBezTo>
                <a:close/>
                <a:moveTo>
                  <a:pt x="10792" y="5820"/>
                </a:moveTo>
                <a:cubicBezTo>
                  <a:pt x="13533" y="5820"/>
                  <a:pt x="15761" y="8053"/>
                  <a:pt x="15761" y="10811"/>
                </a:cubicBezTo>
                <a:cubicBezTo>
                  <a:pt x="15761" y="13569"/>
                  <a:pt x="13533" y="15801"/>
                  <a:pt x="10792" y="15801"/>
                </a:cubicBezTo>
                <a:cubicBezTo>
                  <a:pt x="8051" y="15801"/>
                  <a:pt x="5822" y="13569"/>
                  <a:pt x="5822" y="10811"/>
                </a:cubicBezTo>
                <a:cubicBezTo>
                  <a:pt x="5822" y="8053"/>
                  <a:pt x="8045" y="5820"/>
                  <a:pt x="10792" y="5820"/>
                </a:cubicBezTo>
                <a:close/>
                <a:moveTo>
                  <a:pt x="10792" y="7592"/>
                </a:moveTo>
                <a:cubicBezTo>
                  <a:pt x="9016" y="7592"/>
                  <a:pt x="7581" y="9033"/>
                  <a:pt x="7581" y="10816"/>
                </a:cubicBezTo>
                <a:cubicBezTo>
                  <a:pt x="7581" y="12593"/>
                  <a:pt x="9016" y="14040"/>
                  <a:pt x="10792" y="14040"/>
                </a:cubicBezTo>
                <a:cubicBezTo>
                  <a:pt x="12567" y="14040"/>
                  <a:pt x="14002" y="12599"/>
                  <a:pt x="14002" y="10816"/>
                </a:cubicBezTo>
                <a:cubicBezTo>
                  <a:pt x="14002" y="9033"/>
                  <a:pt x="12567" y="7592"/>
                  <a:pt x="10792" y="7592"/>
                </a:cubicBezTo>
                <a:close/>
              </a:path>
            </a:pathLst>
          </a:custGeom>
          <a:solidFill>
            <a:srgbClr val="A7A7A7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algn="ctr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/>
          </a:p>
        </p:txBody>
      </p:sp>
      <p:sp>
        <p:nvSpPr>
          <p:cNvPr id="340" name="Шестеренка"/>
          <p:cNvSpPr/>
          <p:nvPr/>
        </p:nvSpPr>
        <p:spPr>
          <a:xfrm>
            <a:off x="6837663" y="3119247"/>
            <a:ext cx="957726" cy="957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CFCDD0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algn="ctr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/>
          </a:p>
        </p:txBody>
      </p:sp>
      <p:sp>
        <p:nvSpPr>
          <p:cNvPr id="341" name="Шестеренка"/>
          <p:cNvSpPr/>
          <p:nvPr/>
        </p:nvSpPr>
        <p:spPr>
          <a:xfrm>
            <a:off x="6968543" y="2747325"/>
            <a:ext cx="301944" cy="30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9384" y="0"/>
                </a:moveTo>
                <a:cubicBezTo>
                  <a:pt x="9373" y="0"/>
                  <a:pt x="9237" y="27"/>
                  <a:pt x="9075" y="54"/>
                </a:cubicBezTo>
                <a:lnTo>
                  <a:pt x="7468" y="445"/>
                </a:lnTo>
                <a:cubicBezTo>
                  <a:pt x="7312" y="494"/>
                  <a:pt x="7177" y="531"/>
                  <a:pt x="7166" y="537"/>
                </a:cubicBezTo>
                <a:cubicBezTo>
                  <a:pt x="7161" y="542"/>
                  <a:pt x="7154" y="677"/>
                  <a:pt x="7154" y="840"/>
                </a:cubicBezTo>
                <a:lnTo>
                  <a:pt x="7166" y="1761"/>
                </a:lnTo>
                <a:cubicBezTo>
                  <a:pt x="7166" y="1924"/>
                  <a:pt x="7047" y="2119"/>
                  <a:pt x="6902" y="2190"/>
                </a:cubicBezTo>
                <a:lnTo>
                  <a:pt x="6151" y="2574"/>
                </a:lnTo>
                <a:cubicBezTo>
                  <a:pt x="6006" y="2655"/>
                  <a:pt x="5778" y="2644"/>
                  <a:pt x="5649" y="2547"/>
                </a:cubicBezTo>
                <a:lnTo>
                  <a:pt x="4900" y="2010"/>
                </a:lnTo>
                <a:cubicBezTo>
                  <a:pt x="4765" y="1913"/>
                  <a:pt x="4651" y="1842"/>
                  <a:pt x="4645" y="1848"/>
                </a:cubicBezTo>
                <a:cubicBezTo>
                  <a:pt x="4640" y="1853"/>
                  <a:pt x="4527" y="1941"/>
                  <a:pt x="4398" y="2044"/>
                </a:cubicBezTo>
                <a:lnTo>
                  <a:pt x="3162" y="3116"/>
                </a:lnTo>
                <a:cubicBezTo>
                  <a:pt x="3043" y="3230"/>
                  <a:pt x="2941" y="3327"/>
                  <a:pt x="2936" y="3333"/>
                </a:cubicBezTo>
                <a:cubicBezTo>
                  <a:pt x="2930" y="3338"/>
                  <a:pt x="2990" y="3462"/>
                  <a:pt x="3065" y="3609"/>
                </a:cubicBezTo>
                <a:lnTo>
                  <a:pt x="3490" y="4401"/>
                </a:lnTo>
                <a:cubicBezTo>
                  <a:pt x="3566" y="4548"/>
                  <a:pt x="3551" y="4769"/>
                  <a:pt x="3448" y="4899"/>
                </a:cubicBezTo>
                <a:lnTo>
                  <a:pt x="2909" y="5648"/>
                </a:lnTo>
                <a:cubicBezTo>
                  <a:pt x="2817" y="5783"/>
                  <a:pt x="2612" y="5879"/>
                  <a:pt x="2450" y="5858"/>
                </a:cubicBezTo>
                <a:lnTo>
                  <a:pt x="1548" y="5739"/>
                </a:lnTo>
                <a:cubicBezTo>
                  <a:pt x="1386" y="5717"/>
                  <a:pt x="1251" y="5707"/>
                  <a:pt x="1246" y="5712"/>
                </a:cubicBezTo>
                <a:cubicBezTo>
                  <a:pt x="1241" y="5717"/>
                  <a:pt x="1181" y="5848"/>
                  <a:pt x="1111" y="6000"/>
                </a:cubicBezTo>
                <a:lnTo>
                  <a:pt x="518" y="7483"/>
                </a:lnTo>
                <a:cubicBezTo>
                  <a:pt x="464" y="7640"/>
                  <a:pt x="420" y="7776"/>
                  <a:pt x="415" y="7781"/>
                </a:cubicBezTo>
                <a:cubicBezTo>
                  <a:pt x="415" y="7792"/>
                  <a:pt x="523" y="7874"/>
                  <a:pt x="658" y="7966"/>
                </a:cubicBezTo>
                <a:lnTo>
                  <a:pt x="1381" y="8454"/>
                </a:lnTo>
                <a:cubicBezTo>
                  <a:pt x="1516" y="8546"/>
                  <a:pt x="1602" y="8752"/>
                  <a:pt x="1570" y="8914"/>
                </a:cubicBezTo>
                <a:lnTo>
                  <a:pt x="1420" y="9944"/>
                </a:lnTo>
                <a:cubicBezTo>
                  <a:pt x="1404" y="10106"/>
                  <a:pt x="1263" y="10291"/>
                  <a:pt x="1106" y="10345"/>
                </a:cubicBezTo>
                <a:lnTo>
                  <a:pt x="280" y="10648"/>
                </a:lnTo>
                <a:cubicBezTo>
                  <a:pt x="123" y="10702"/>
                  <a:pt x="0" y="10758"/>
                  <a:pt x="0" y="10769"/>
                </a:cubicBezTo>
                <a:cubicBezTo>
                  <a:pt x="0" y="10779"/>
                  <a:pt x="6" y="10919"/>
                  <a:pt x="17" y="11082"/>
                </a:cubicBezTo>
                <a:lnTo>
                  <a:pt x="167" y="12626"/>
                </a:lnTo>
                <a:cubicBezTo>
                  <a:pt x="194" y="12789"/>
                  <a:pt x="210" y="12930"/>
                  <a:pt x="216" y="12941"/>
                </a:cubicBezTo>
                <a:cubicBezTo>
                  <a:pt x="216" y="12952"/>
                  <a:pt x="350" y="12974"/>
                  <a:pt x="518" y="12990"/>
                </a:cubicBezTo>
                <a:lnTo>
                  <a:pt x="1354" y="13082"/>
                </a:lnTo>
                <a:cubicBezTo>
                  <a:pt x="1516" y="13098"/>
                  <a:pt x="1688" y="13245"/>
                  <a:pt x="1737" y="13402"/>
                </a:cubicBezTo>
                <a:lnTo>
                  <a:pt x="2121" y="14501"/>
                </a:lnTo>
                <a:cubicBezTo>
                  <a:pt x="2181" y="14653"/>
                  <a:pt x="2142" y="14881"/>
                  <a:pt x="2028" y="15000"/>
                </a:cubicBezTo>
                <a:lnTo>
                  <a:pt x="1457" y="15624"/>
                </a:lnTo>
                <a:cubicBezTo>
                  <a:pt x="1349" y="15743"/>
                  <a:pt x="1258" y="15850"/>
                  <a:pt x="1263" y="15856"/>
                </a:cubicBezTo>
                <a:cubicBezTo>
                  <a:pt x="1268" y="15861"/>
                  <a:pt x="1338" y="15986"/>
                  <a:pt x="1425" y="16127"/>
                </a:cubicBezTo>
                <a:lnTo>
                  <a:pt x="2256" y="17380"/>
                </a:lnTo>
                <a:cubicBezTo>
                  <a:pt x="2353" y="17510"/>
                  <a:pt x="2440" y="17623"/>
                  <a:pt x="2445" y="17634"/>
                </a:cubicBezTo>
                <a:cubicBezTo>
                  <a:pt x="2450" y="17639"/>
                  <a:pt x="2579" y="17595"/>
                  <a:pt x="2730" y="17535"/>
                </a:cubicBezTo>
                <a:lnTo>
                  <a:pt x="3490" y="17232"/>
                </a:lnTo>
                <a:cubicBezTo>
                  <a:pt x="3641" y="17173"/>
                  <a:pt x="3863" y="17216"/>
                  <a:pt x="3976" y="17336"/>
                </a:cubicBezTo>
                <a:lnTo>
                  <a:pt x="4905" y="18192"/>
                </a:lnTo>
                <a:cubicBezTo>
                  <a:pt x="5029" y="18295"/>
                  <a:pt x="5100" y="18511"/>
                  <a:pt x="5062" y="18673"/>
                </a:cubicBezTo>
                <a:lnTo>
                  <a:pt x="4851" y="19476"/>
                </a:lnTo>
                <a:cubicBezTo>
                  <a:pt x="4808" y="19633"/>
                  <a:pt x="4780" y="19769"/>
                  <a:pt x="4785" y="19774"/>
                </a:cubicBezTo>
                <a:cubicBezTo>
                  <a:pt x="4791" y="19780"/>
                  <a:pt x="4915" y="19850"/>
                  <a:pt x="5055" y="19937"/>
                </a:cubicBezTo>
                <a:lnTo>
                  <a:pt x="6345" y="20631"/>
                </a:lnTo>
                <a:cubicBezTo>
                  <a:pt x="6491" y="20701"/>
                  <a:pt x="6621" y="20761"/>
                  <a:pt x="6632" y="20766"/>
                </a:cubicBezTo>
                <a:cubicBezTo>
                  <a:pt x="6637" y="20772"/>
                  <a:pt x="6735" y="20668"/>
                  <a:pt x="6843" y="20543"/>
                </a:cubicBezTo>
                <a:lnTo>
                  <a:pt x="7370" y="19932"/>
                </a:lnTo>
                <a:cubicBezTo>
                  <a:pt x="7478" y="19807"/>
                  <a:pt x="7694" y="19742"/>
                  <a:pt x="7851" y="19791"/>
                </a:cubicBezTo>
                <a:lnTo>
                  <a:pt x="9136" y="20116"/>
                </a:lnTo>
                <a:cubicBezTo>
                  <a:pt x="9298" y="20149"/>
                  <a:pt x="9459" y="20306"/>
                  <a:pt x="9497" y="20468"/>
                </a:cubicBezTo>
                <a:lnTo>
                  <a:pt x="9680" y="21259"/>
                </a:lnTo>
                <a:cubicBezTo>
                  <a:pt x="9718" y="21422"/>
                  <a:pt x="9756" y="21552"/>
                  <a:pt x="9761" y="21552"/>
                </a:cubicBezTo>
                <a:cubicBezTo>
                  <a:pt x="9767" y="21552"/>
                  <a:pt x="9911" y="21562"/>
                  <a:pt x="10073" y="21573"/>
                </a:cubicBezTo>
                <a:lnTo>
                  <a:pt x="10500" y="21595"/>
                </a:lnTo>
                <a:cubicBezTo>
                  <a:pt x="10662" y="21600"/>
                  <a:pt x="10931" y="21600"/>
                  <a:pt x="11098" y="21595"/>
                </a:cubicBezTo>
                <a:lnTo>
                  <a:pt x="11525" y="21573"/>
                </a:lnTo>
                <a:cubicBezTo>
                  <a:pt x="11687" y="21562"/>
                  <a:pt x="11828" y="21552"/>
                  <a:pt x="11839" y="21552"/>
                </a:cubicBezTo>
                <a:cubicBezTo>
                  <a:pt x="11849" y="21552"/>
                  <a:pt x="11882" y="21416"/>
                  <a:pt x="11920" y="21259"/>
                </a:cubicBezTo>
                <a:lnTo>
                  <a:pt x="12103" y="20468"/>
                </a:lnTo>
                <a:cubicBezTo>
                  <a:pt x="12141" y="20306"/>
                  <a:pt x="12302" y="20149"/>
                  <a:pt x="12464" y="20116"/>
                </a:cubicBezTo>
                <a:lnTo>
                  <a:pt x="13749" y="19791"/>
                </a:lnTo>
                <a:cubicBezTo>
                  <a:pt x="13906" y="19742"/>
                  <a:pt x="14120" y="19807"/>
                  <a:pt x="14228" y="19932"/>
                </a:cubicBezTo>
                <a:lnTo>
                  <a:pt x="14757" y="20543"/>
                </a:lnTo>
                <a:cubicBezTo>
                  <a:pt x="14865" y="20668"/>
                  <a:pt x="14957" y="20767"/>
                  <a:pt x="14968" y="20766"/>
                </a:cubicBezTo>
                <a:cubicBezTo>
                  <a:pt x="14974" y="20761"/>
                  <a:pt x="15102" y="20701"/>
                  <a:pt x="15253" y="20631"/>
                </a:cubicBezTo>
                <a:lnTo>
                  <a:pt x="16543" y="19937"/>
                </a:lnTo>
                <a:cubicBezTo>
                  <a:pt x="16683" y="19850"/>
                  <a:pt x="16802" y="19780"/>
                  <a:pt x="16813" y="19774"/>
                </a:cubicBezTo>
                <a:cubicBezTo>
                  <a:pt x="16818" y="19769"/>
                  <a:pt x="16792" y="19633"/>
                  <a:pt x="16749" y="19476"/>
                </a:cubicBezTo>
                <a:lnTo>
                  <a:pt x="16538" y="18673"/>
                </a:lnTo>
                <a:cubicBezTo>
                  <a:pt x="16495" y="18516"/>
                  <a:pt x="16565" y="18301"/>
                  <a:pt x="16695" y="18192"/>
                </a:cubicBezTo>
                <a:lnTo>
                  <a:pt x="17622" y="17336"/>
                </a:lnTo>
                <a:cubicBezTo>
                  <a:pt x="17736" y="17216"/>
                  <a:pt x="17957" y="17173"/>
                  <a:pt x="18108" y="17232"/>
                </a:cubicBezTo>
                <a:lnTo>
                  <a:pt x="18868" y="17535"/>
                </a:lnTo>
                <a:cubicBezTo>
                  <a:pt x="19019" y="17595"/>
                  <a:pt x="19150" y="17639"/>
                  <a:pt x="19155" y="17634"/>
                </a:cubicBezTo>
                <a:cubicBezTo>
                  <a:pt x="19160" y="17628"/>
                  <a:pt x="19247" y="17515"/>
                  <a:pt x="19344" y="17380"/>
                </a:cubicBezTo>
                <a:lnTo>
                  <a:pt x="20175" y="16127"/>
                </a:lnTo>
                <a:cubicBezTo>
                  <a:pt x="20262" y="15986"/>
                  <a:pt x="20332" y="15861"/>
                  <a:pt x="20337" y="15856"/>
                </a:cubicBezTo>
                <a:cubicBezTo>
                  <a:pt x="20342" y="15850"/>
                  <a:pt x="20256" y="15743"/>
                  <a:pt x="20143" y="15624"/>
                </a:cubicBezTo>
                <a:lnTo>
                  <a:pt x="19570" y="14989"/>
                </a:lnTo>
                <a:cubicBezTo>
                  <a:pt x="19462" y="14869"/>
                  <a:pt x="19419" y="14642"/>
                  <a:pt x="19479" y="14491"/>
                </a:cubicBezTo>
                <a:lnTo>
                  <a:pt x="19862" y="13390"/>
                </a:lnTo>
                <a:cubicBezTo>
                  <a:pt x="19910" y="13233"/>
                  <a:pt x="20082" y="13088"/>
                  <a:pt x="20244" y="13072"/>
                </a:cubicBezTo>
                <a:lnTo>
                  <a:pt x="21081" y="12978"/>
                </a:lnTo>
                <a:cubicBezTo>
                  <a:pt x="21243" y="12962"/>
                  <a:pt x="21379" y="12940"/>
                  <a:pt x="21384" y="12929"/>
                </a:cubicBezTo>
                <a:cubicBezTo>
                  <a:pt x="21384" y="12918"/>
                  <a:pt x="21404" y="12784"/>
                  <a:pt x="21431" y="12616"/>
                </a:cubicBezTo>
                <a:lnTo>
                  <a:pt x="21583" y="11072"/>
                </a:lnTo>
                <a:cubicBezTo>
                  <a:pt x="21594" y="10909"/>
                  <a:pt x="21600" y="10767"/>
                  <a:pt x="21600" y="10757"/>
                </a:cubicBezTo>
                <a:cubicBezTo>
                  <a:pt x="21584" y="10757"/>
                  <a:pt x="21460" y="10702"/>
                  <a:pt x="21303" y="10648"/>
                </a:cubicBezTo>
                <a:lnTo>
                  <a:pt x="20477" y="10345"/>
                </a:lnTo>
                <a:cubicBezTo>
                  <a:pt x="20321" y="10291"/>
                  <a:pt x="20180" y="10106"/>
                  <a:pt x="20163" y="9944"/>
                </a:cubicBezTo>
                <a:lnTo>
                  <a:pt x="20013" y="8914"/>
                </a:lnTo>
                <a:cubicBezTo>
                  <a:pt x="19981" y="8752"/>
                  <a:pt x="20067" y="8546"/>
                  <a:pt x="20202" y="8454"/>
                </a:cubicBezTo>
                <a:lnTo>
                  <a:pt x="20926" y="7966"/>
                </a:lnTo>
                <a:cubicBezTo>
                  <a:pt x="21060" y="7874"/>
                  <a:pt x="21174" y="7792"/>
                  <a:pt x="21168" y="7781"/>
                </a:cubicBezTo>
                <a:cubicBezTo>
                  <a:pt x="21168" y="7770"/>
                  <a:pt x="21119" y="7640"/>
                  <a:pt x="21065" y="7483"/>
                </a:cubicBezTo>
                <a:lnTo>
                  <a:pt x="20472" y="6000"/>
                </a:lnTo>
                <a:cubicBezTo>
                  <a:pt x="20402" y="5848"/>
                  <a:pt x="20342" y="5723"/>
                  <a:pt x="20337" y="5712"/>
                </a:cubicBezTo>
                <a:cubicBezTo>
                  <a:pt x="20332" y="5701"/>
                  <a:pt x="20197" y="5717"/>
                  <a:pt x="20035" y="5739"/>
                </a:cubicBezTo>
                <a:lnTo>
                  <a:pt x="19133" y="5858"/>
                </a:lnTo>
                <a:cubicBezTo>
                  <a:pt x="18971" y="5879"/>
                  <a:pt x="18761" y="5788"/>
                  <a:pt x="18674" y="5648"/>
                </a:cubicBezTo>
                <a:lnTo>
                  <a:pt x="18135" y="4899"/>
                </a:lnTo>
                <a:cubicBezTo>
                  <a:pt x="18032" y="4769"/>
                  <a:pt x="18017" y="4548"/>
                  <a:pt x="18093" y="4401"/>
                </a:cubicBezTo>
                <a:lnTo>
                  <a:pt x="18518" y="3609"/>
                </a:lnTo>
                <a:cubicBezTo>
                  <a:pt x="18593" y="3462"/>
                  <a:pt x="18653" y="3338"/>
                  <a:pt x="18647" y="3333"/>
                </a:cubicBezTo>
                <a:cubicBezTo>
                  <a:pt x="18642" y="3327"/>
                  <a:pt x="18540" y="3230"/>
                  <a:pt x="18422" y="3116"/>
                </a:cubicBezTo>
                <a:lnTo>
                  <a:pt x="17186" y="2044"/>
                </a:lnTo>
                <a:cubicBezTo>
                  <a:pt x="17056" y="1941"/>
                  <a:pt x="16943" y="1853"/>
                  <a:pt x="16938" y="1848"/>
                </a:cubicBezTo>
                <a:cubicBezTo>
                  <a:pt x="16932" y="1842"/>
                  <a:pt x="16813" y="1918"/>
                  <a:pt x="16683" y="2010"/>
                </a:cubicBezTo>
                <a:lnTo>
                  <a:pt x="15934" y="2547"/>
                </a:lnTo>
                <a:cubicBezTo>
                  <a:pt x="15800" y="2644"/>
                  <a:pt x="15572" y="2655"/>
                  <a:pt x="15432" y="2574"/>
                </a:cubicBezTo>
                <a:lnTo>
                  <a:pt x="14682" y="2190"/>
                </a:lnTo>
                <a:cubicBezTo>
                  <a:pt x="14531" y="2119"/>
                  <a:pt x="14411" y="1929"/>
                  <a:pt x="14417" y="1761"/>
                </a:cubicBezTo>
                <a:lnTo>
                  <a:pt x="14429" y="840"/>
                </a:lnTo>
                <a:cubicBezTo>
                  <a:pt x="14429" y="677"/>
                  <a:pt x="14428" y="537"/>
                  <a:pt x="14417" y="537"/>
                </a:cubicBezTo>
                <a:cubicBezTo>
                  <a:pt x="14411" y="531"/>
                  <a:pt x="14272" y="494"/>
                  <a:pt x="14115" y="445"/>
                </a:cubicBezTo>
                <a:lnTo>
                  <a:pt x="12508" y="54"/>
                </a:lnTo>
                <a:cubicBezTo>
                  <a:pt x="12346" y="22"/>
                  <a:pt x="12205" y="0"/>
                  <a:pt x="12200" y="0"/>
                </a:cubicBezTo>
                <a:cubicBezTo>
                  <a:pt x="12189" y="0"/>
                  <a:pt x="12125" y="120"/>
                  <a:pt x="12049" y="266"/>
                </a:cubicBezTo>
                <a:lnTo>
                  <a:pt x="11628" y="1096"/>
                </a:lnTo>
                <a:cubicBezTo>
                  <a:pt x="11552" y="1242"/>
                  <a:pt x="11358" y="1355"/>
                  <a:pt x="11196" y="1350"/>
                </a:cubicBezTo>
                <a:lnTo>
                  <a:pt x="10387" y="1350"/>
                </a:lnTo>
                <a:cubicBezTo>
                  <a:pt x="10225" y="1355"/>
                  <a:pt x="10025" y="1242"/>
                  <a:pt x="9955" y="1096"/>
                </a:cubicBezTo>
                <a:lnTo>
                  <a:pt x="9534" y="266"/>
                </a:lnTo>
                <a:cubicBezTo>
                  <a:pt x="9458" y="120"/>
                  <a:pt x="9394" y="0"/>
                  <a:pt x="9384" y="0"/>
                </a:cubicBezTo>
                <a:close/>
                <a:moveTo>
                  <a:pt x="10792" y="5820"/>
                </a:moveTo>
                <a:cubicBezTo>
                  <a:pt x="13533" y="5820"/>
                  <a:pt x="15761" y="8053"/>
                  <a:pt x="15761" y="10811"/>
                </a:cubicBezTo>
                <a:cubicBezTo>
                  <a:pt x="15761" y="13569"/>
                  <a:pt x="13533" y="15801"/>
                  <a:pt x="10792" y="15801"/>
                </a:cubicBezTo>
                <a:cubicBezTo>
                  <a:pt x="8051" y="15801"/>
                  <a:pt x="5822" y="13569"/>
                  <a:pt x="5822" y="10811"/>
                </a:cubicBezTo>
                <a:cubicBezTo>
                  <a:pt x="5822" y="8053"/>
                  <a:pt x="8045" y="5820"/>
                  <a:pt x="10792" y="5820"/>
                </a:cubicBezTo>
                <a:close/>
                <a:moveTo>
                  <a:pt x="10792" y="7592"/>
                </a:moveTo>
                <a:cubicBezTo>
                  <a:pt x="9016" y="7592"/>
                  <a:pt x="7581" y="9033"/>
                  <a:pt x="7581" y="10816"/>
                </a:cubicBezTo>
                <a:cubicBezTo>
                  <a:pt x="7581" y="12593"/>
                  <a:pt x="9016" y="14040"/>
                  <a:pt x="10792" y="14040"/>
                </a:cubicBezTo>
                <a:cubicBezTo>
                  <a:pt x="12567" y="14040"/>
                  <a:pt x="14002" y="12599"/>
                  <a:pt x="14002" y="10816"/>
                </a:cubicBezTo>
                <a:cubicBezTo>
                  <a:pt x="14002" y="9033"/>
                  <a:pt x="12567" y="7592"/>
                  <a:pt x="10792" y="7592"/>
                </a:cubicBezTo>
                <a:close/>
              </a:path>
            </a:pathLst>
          </a:custGeom>
          <a:solidFill>
            <a:srgbClr val="A7A7A7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algn="ctr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/>
          </a:p>
        </p:txBody>
      </p:sp>
      <p:sp>
        <p:nvSpPr>
          <p:cNvPr id="342" name="Шестеренка"/>
          <p:cNvSpPr/>
          <p:nvPr/>
        </p:nvSpPr>
        <p:spPr>
          <a:xfrm>
            <a:off x="4520554" y="2842668"/>
            <a:ext cx="805239" cy="805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CFCDD0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algn="ctr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/>
          </a:p>
        </p:txBody>
      </p:sp>
      <p:sp>
        <p:nvSpPr>
          <p:cNvPr id="344" name="Шестеренка"/>
          <p:cNvSpPr/>
          <p:nvPr/>
        </p:nvSpPr>
        <p:spPr>
          <a:xfrm>
            <a:off x="6841007" y="5407370"/>
            <a:ext cx="365142" cy="363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9384" y="0"/>
                </a:moveTo>
                <a:cubicBezTo>
                  <a:pt x="9373" y="0"/>
                  <a:pt x="9237" y="27"/>
                  <a:pt x="9075" y="54"/>
                </a:cubicBezTo>
                <a:lnTo>
                  <a:pt x="7468" y="445"/>
                </a:lnTo>
                <a:cubicBezTo>
                  <a:pt x="7312" y="494"/>
                  <a:pt x="7177" y="531"/>
                  <a:pt x="7166" y="537"/>
                </a:cubicBezTo>
                <a:cubicBezTo>
                  <a:pt x="7161" y="542"/>
                  <a:pt x="7154" y="677"/>
                  <a:pt x="7154" y="840"/>
                </a:cubicBezTo>
                <a:lnTo>
                  <a:pt x="7166" y="1761"/>
                </a:lnTo>
                <a:cubicBezTo>
                  <a:pt x="7166" y="1924"/>
                  <a:pt x="7047" y="2119"/>
                  <a:pt x="6902" y="2190"/>
                </a:cubicBezTo>
                <a:lnTo>
                  <a:pt x="6151" y="2574"/>
                </a:lnTo>
                <a:cubicBezTo>
                  <a:pt x="6006" y="2655"/>
                  <a:pt x="5778" y="2644"/>
                  <a:pt x="5649" y="2547"/>
                </a:cubicBezTo>
                <a:lnTo>
                  <a:pt x="4900" y="2010"/>
                </a:lnTo>
                <a:cubicBezTo>
                  <a:pt x="4765" y="1913"/>
                  <a:pt x="4651" y="1842"/>
                  <a:pt x="4645" y="1848"/>
                </a:cubicBezTo>
                <a:cubicBezTo>
                  <a:pt x="4640" y="1853"/>
                  <a:pt x="4527" y="1941"/>
                  <a:pt x="4398" y="2044"/>
                </a:cubicBezTo>
                <a:lnTo>
                  <a:pt x="3162" y="3116"/>
                </a:lnTo>
                <a:cubicBezTo>
                  <a:pt x="3043" y="3230"/>
                  <a:pt x="2941" y="3327"/>
                  <a:pt x="2936" y="3333"/>
                </a:cubicBezTo>
                <a:cubicBezTo>
                  <a:pt x="2930" y="3338"/>
                  <a:pt x="2990" y="3462"/>
                  <a:pt x="3065" y="3609"/>
                </a:cubicBezTo>
                <a:lnTo>
                  <a:pt x="3490" y="4401"/>
                </a:lnTo>
                <a:cubicBezTo>
                  <a:pt x="3566" y="4548"/>
                  <a:pt x="3551" y="4769"/>
                  <a:pt x="3448" y="4899"/>
                </a:cubicBezTo>
                <a:lnTo>
                  <a:pt x="2909" y="5648"/>
                </a:lnTo>
                <a:cubicBezTo>
                  <a:pt x="2817" y="5783"/>
                  <a:pt x="2612" y="5879"/>
                  <a:pt x="2450" y="5858"/>
                </a:cubicBezTo>
                <a:lnTo>
                  <a:pt x="1548" y="5739"/>
                </a:lnTo>
                <a:cubicBezTo>
                  <a:pt x="1386" y="5717"/>
                  <a:pt x="1251" y="5707"/>
                  <a:pt x="1246" y="5712"/>
                </a:cubicBezTo>
                <a:cubicBezTo>
                  <a:pt x="1241" y="5717"/>
                  <a:pt x="1181" y="5848"/>
                  <a:pt x="1111" y="6000"/>
                </a:cubicBezTo>
                <a:lnTo>
                  <a:pt x="518" y="7483"/>
                </a:lnTo>
                <a:cubicBezTo>
                  <a:pt x="464" y="7640"/>
                  <a:pt x="420" y="7776"/>
                  <a:pt x="415" y="7781"/>
                </a:cubicBezTo>
                <a:cubicBezTo>
                  <a:pt x="415" y="7792"/>
                  <a:pt x="523" y="7874"/>
                  <a:pt x="658" y="7966"/>
                </a:cubicBezTo>
                <a:lnTo>
                  <a:pt x="1381" y="8454"/>
                </a:lnTo>
                <a:cubicBezTo>
                  <a:pt x="1516" y="8546"/>
                  <a:pt x="1602" y="8752"/>
                  <a:pt x="1570" y="8914"/>
                </a:cubicBezTo>
                <a:lnTo>
                  <a:pt x="1420" y="9944"/>
                </a:lnTo>
                <a:cubicBezTo>
                  <a:pt x="1404" y="10106"/>
                  <a:pt x="1263" y="10291"/>
                  <a:pt x="1106" y="10345"/>
                </a:cubicBezTo>
                <a:lnTo>
                  <a:pt x="280" y="10648"/>
                </a:lnTo>
                <a:cubicBezTo>
                  <a:pt x="123" y="10702"/>
                  <a:pt x="0" y="10758"/>
                  <a:pt x="0" y="10769"/>
                </a:cubicBezTo>
                <a:cubicBezTo>
                  <a:pt x="0" y="10779"/>
                  <a:pt x="6" y="10919"/>
                  <a:pt x="17" y="11082"/>
                </a:cubicBezTo>
                <a:lnTo>
                  <a:pt x="167" y="12626"/>
                </a:lnTo>
                <a:cubicBezTo>
                  <a:pt x="194" y="12789"/>
                  <a:pt x="210" y="12930"/>
                  <a:pt x="216" y="12941"/>
                </a:cubicBezTo>
                <a:cubicBezTo>
                  <a:pt x="216" y="12952"/>
                  <a:pt x="350" y="12974"/>
                  <a:pt x="518" y="12990"/>
                </a:cubicBezTo>
                <a:lnTo>
                  <a:pt x="1354" y="13082"/>
                </a:lnTo>
                <a:cubicBezTo>
                  <a:pt x="1516" y="13098"/>
                  <a:pt x="1688" y="13245"/>
                  <a:pt x="1737" y="13402"/>
                </a:cubicBezTo>
                <a:lnTo>
                  <a:pt x="2121" y="14501"/>
                </a:lnTo>
                <a:cubicBezTo>
                  <a:pt x="2181" y="14653"/>
                  <a:pt x="2142" y="14881"/>
                  <a:pt x="2028" y="15000"/>
                </a:cubicBezTo>
                <a:lnTo>
                  <a:pt x="1457" y="15624"/>
                </a:lnTo>
                <a:cubicBezTo>
                  <a:pt x="1349" y="15743"/>
                  <a:pt x="1258" y="15850"/>
                  <a:pt x="1263" y="15856"/>
                </a:cubicBezTo>
                <a:cubicBezTo>
                  <a:pt x="1268" y="15861"/>
                  <a:pt x="1338" y="15986"/>
                  <a:pt x="1425" y="16127"/>
                </a:cubicBezTo>
                <a:lnTo>
                  <a:pt x="2256" y="17380"/>
                </a:lnTo>
                <a:cubicBezTo>
                  <a:pt x="2353" y="17510"/>
                  <a:pt x="2440" y="17623"/>
                  <a:pt x="2445" y="17634"/>
                </a:cubicBezTo>
                <a:cubicBezTo>
                  <a:pt x="2450" y="17639"/>
                  <a:pt x="2579" y="17595"/>
                  <a:pt x="2730" y="17535"/>
                </a:cubicBezTo>
                <a:lnTo>
                  <a:pt x="3490" y="17232"/>
                </a:lnTo>
                <a:cubicBezTo>
                  <a:pt x="3641" y="17173"/>
                  <a:pt x="3863" y="17216"/>
                  <a:pt x="3976" y="17336"/>
                </a:cubicBezTo>
                <a:lnTo>
                  <a:pt x="4905" y="18192"/>
                </a:lnTo>
                <a:cubicBezTo>
                  <a:pt x="5029" y="18295"/>
                  <a:pt x="5100" y="18511"/>
                  <a:pt x="5062" y="18673"/>
                </a:cubicBezTo>
                <a:lnTo>
                  <a:pt x="4851" y="19476"/>
                </a:lnTo>
                <a:cubicBezTo>
                  <a:pt x="4808" y="19633"/>
                  <a:pt x="4780" y="19769"/>
                  <a:pt x="4785" y="19774"/>
                </a:cubicBezTo>
                <a:cubicBezTo>
                  <a:pt x="4791" y="19780"/>
                  <a:pt x="4915" y="19850"/>
                  <a:pt x="5055" y="19937"/>
                </a:cubicBezTo>
                <a:lnTo>
                  <a:pt x="6345" y="20631"/>
                </a:lnTo>
                <a:cubicBezTo>
                  <a:pt x="6491" y="20701"/>
                  <a:pt x="6621" y="20761"/>
                  <a:pt x="6632" y="20766"/>
                </a:cubicBezTo>
                <a:cubicBezTo>
                  <a:pt x="6637" y="20772"/>
                  <a:pt x="6735" y="20668"/>
                  <a:pt x="6843" y="20543"/>
                </a:cubicBezTo>
                <a:lnTo>
                  <a:pt x="7370" y="19932"/>
                </a:lnTo>
                <a:cubicBezTo>
                  <a:pt x="7478" y="19807"/>
                  <a:pt x="7694" y="19742"/>
                  <a:pt x="7851" y="19791"/>
                </a:cubicBezTo>
                <a:lnTo>
                  <a:pt x="9136" y="20116"/>
                </a:lnTo>
                <a:cubicBezTo>
                  <a:pt x="9298" y="20149"/>
                  <a:pt x="9459" y="20306"/>
                  <a:pt x="9497" y="20468"/>
                </a:cubicBezTo>
                <a:lnTo>
                  <a:pt x="9680" y="21259"/>
                </a:lnTo>
                <a:cubicBezTo>
                  <a:pt x="9718" y="21422"/>
                  <a:pt x="9756" y="21552"/>
                  <a:pt x="9761" y="21552"/>
                </a:cubicBezTo>
                <a:cubicBezTo>
                  <a:pt x="9767" y="21552"/>
                  <a:pt x="9911" y="21562"/>
                  <a:pt x="10073" y="21573"/>
                </a:cubicBezTo>
                <a:lnTo>
                  <a:pt x="10500" y="21595"/>
                </a:lnTo>
                <a:cubicBezTo>
                  <a:pt x="10662" y="21600"/>
                  <a:pt x="10931" y="21600"/>
                  <a:pt x="11098" y="21595"/>
                </a:cubicBezTo>
                <a:lnTo>
                  <a:pt x="11525" y="21573"/>
                </a:lnTo>
                <a:cubicBezTo>
                  <a:pt x="11687" y="21562"/>
                  <a:pt x="11828" y="21552"/>
                  <a:pt x="11839" y="21552"/>
                </a:cubicBezTo>
                <a:cubicBezTo>
                  <a:pt x="11849" y="21552"/>
                  <a:pt x="11882" y="21416"/>
                  <a:pt x="11920" y="21259"/>
                </a:cubicBezTo>
                <a:lnTo>
                  <a:pt x="12103" y="20468"/>
                </a:lnTo>
                <a:cubicBezTo>
                  <a:pt x="12141" y="20306"/>
                  <a:pt x="12302" y="20149"/>
                  <a:pt x="12464" y="20116"/>
                </a:cubicBezTo>
                <a:lnTo>
                  <a:pt x="13749" y="19791"/>
                </a:lnTo>
                <a:cubicBezTo>
                  <a:pt x="13906" y="19742"/>
                  <a:pt x="14120" y="19807"/>
                  <a:pt x="14228" y="19932"/>
                </a:cubicBezTo>
                <a:lnTo>
                  <a:pt x="14757" y="20543"/>
                </a:lnTo>
                <a:cubicBezTo>
                  <a:pt x="14865" y="20668"/>
                  <a:pt x="14957" y="20767"/>
                  <a:pt x="14968" y="20766"/>
                </a:cubicBezTo>
                <a:cubicBezTo>
                  <a:pt x="14974" y="20761"/>
                  <a:pt x="15102" y="20701"/>
                  <a:pt x="15253" y="20631"/>
                </a:cubicBezTo>
                <a:lnTo>
                  <a:pt x="16543" y="19937"/>
                </a:lnTo>
                <a:cubicBezTo>
                  <a:pt x="16683" y="19850"/>
                  <a:pt x="16802" y="19780"/>
                  <a:pt x="16813" y="19774"/>
                </a:cubicBezTo>
                <a:cubicBezTo>
                  <a:pt x="16818" y="19769"/>
                  <a:pt x="16792" y="19633"/>
                  <a:pt x="16749" y="19476"/>
                </a:cubicBezTo>
                <a:lnTo>
                  <a:pt x="16538" y="18673"/>
                </a:lnTo>
                <a:cubicBezTo>
                  <a:pt x="16495" y="18516"/>
                  <a:pt x="16565" y="18301"/>
                  <a:pt x="16695" y="18192"/>
                </a:cubicBezTo>
                <a:lnTo>
                  <a:pt x="17622" y="17336"/>
                </a:lnTo>
                <a:cubicBezTo>
                  <a:pt x="17736" y="17216"/>
                  <a:pt x="17957" y="17173"/>
                  <a:pt x="18108" y="17232"/>
                </a:cubicBezTo>
                <a:lnTo>
                  <a:pt x="18868" y="17535"/>
                </a:lnTo>
                <a:cubicBezTo>
                  <a:pt x="19019" y="17595"/>
                  <a:pt x="19150" y="17639"/>
                  <a:pt x="19155" y="17634"/>
                </a:cubicBezTo>
                <a:cubicBezTo>
                  <a:pt x="19160" y="17628"/>
                  <a:pt x="19247" y="17515"/>
                  <a:pt x="19344" y="17380"/>
                </a:cubicBezTo>
                <a:lnTo>
                  <a:pt x="20175" y="16127"/>
                </a:lnTo>
                <a:cubicBezTo>
                  <a:pt x="20262" y="15986"/>
                  <a:pt x="20332" y="15861"/>
                  <a:pt x="20337" y="15856"/>
                </a:cubicBezTo>
                <a:cubicBezTo>
                  <a:pt x="20342" y="15850"/>
                  <a:pt x="20256" y="15743"/>
                  <a:pt x="20143" y="15624"/>
                </a:cubicBezTo>
                <a:lnTo>
                  <a:pt x="19570" y="14989"/>
                </a:lnTo>
                <a:cubicBezTo>
                  <a:pt x="19462" y="14869"/>
                  <a:pt x="19419" y="14642"/>
                  <a:pt x="19479" y="14491"/>
                </a:cubicBezTo>
                <a:lnTo>
                  <a:pt x="19862" y="13390"/>
                </a:lnTo>
                <a:cubicBezTo>
                  <a:pt x="19910" y="13233"/>
                  <a:pt x="20082" y="13088"/>
                  <a:pt x="20244" y="13072"/>
                </a:cubicBezTo>
                <a:lnTo>
                  <a:pt x="21081" y="12978"/>
                </a:lnTo>
                <a:cubicBezTo>
                  <a:pt x="21243" y="12962"/>
                  <a:pt x="21379" y="12940"/>
                  <a:pt x="21384" y="12929"/>
                </a:cubicBezTo>
                <a:cubicBezTo>
                  <a:pt x="21384" y="12918"/>
                  <a:pt x="21404" y="12784"/>
                  <a:pt x="21431" y="12616"/>
                </a:cubicBezTo>
                <a:lnTo>
                  <a:pt x="21583" y="11072"/>
                </a:lnTo>
                <a:cubicBezTo>
                  <a:pt x="21594" y="10909"/>
                  <a:pt x="21600" y="10767"/>
                  <a:pt x="21600" y="10757"/>
                </a:cubicBezTo>
                <a:cubicBezTo>
                  <a:pt x="21584" y="10757"/>
                  <a:pt x="21460" y="10702"/>
                  <a:pt x="21303" y="10648"/>
                </a:cubicBezTo>
                <a:lnTo>
                  <a:pt x="20477" y="10345"/>
                </a:lnTo>
                <a:cubicBezTo>
                  <a:pt x="20321" y="10291"/>
                  <a:pt x="20180" y="10106"/>
                  <a:pt x="20163" y="9944"/>
                </a:cubicBezTo>
                <a:lnTo>
                  <a:pt x="20013" y="8914"/>
                </a:lnTo>
                <a:cubicBezTo>
                  <a:pt x="19981" y="8752"/>
                  <a:pt x="20067" y="8546"/>
                  <a:pt x="20202" y="8454"/>
                </a:cubicBezTo>
                <a:lnTo>
                  <a:pt x="20926" y="7966"/>
                </a:lnTo>
                <a:cubicBezTo>
                  <a:pt x="21060" y="7874"/>
                  <a:pt x="21174" y="7792"/>
                  <a:pt x="21168" y="7781"/>
                </a:cubicBezTo>
                <a:cubicBezTo>
                  <a:pt x="21168" y="7770"/>
                  <a:pt x="21119" y="7640"/>
                  <a:pt x="21065" y="7483"/>
                </a:cubicBezTo>
                <a:lnTo>
                  <a:pt x="20472" y="6000"/>
                </a:lnTo>
                <a:cubicBezTo>
                  <a:pt x="20402" y="5848"/>
                  <a:pt x="20342" y="5723"/>
                  <a:pt x="20337" y="5712"/>
                </a:cubicBezTo>
                <a:cubicBezTo>
                  <a:pt x="20332" y="5701"/>
                  <a:pt x="20197" y="5717"/>
                  <a:pt x="20035" y="5739"/>
                </a:cubicBezTo>
                <a:lnTo>
                  <a:pt x="19133" y="5858"/>
                </a:lnTo>
                <a:cubicBezTo>
                  <a:pt x="18971" y="5879"/>
                  <a:pt x="18761" y="5788"/>
                  <a:pt x="18674" y="5648"/>
                </a:cubicBezTo>
                <a:lnTo>
                  <a:pt x="18135" y="4899"/>
                </a:lnTo>
                <a:cubicBezTo>
                  <a:pt x="18032" y="4769"/>
                  <a:pt x="18017" y="4548"/>
                  <a:pt x="18093" y="4401"/>
                </a:cubicBezTo>
                <a:lnTo>
                  <a:pt x="18518" y="3609"/>
                </a:lnTo>
                <a:cubicBezTo>
                  <a:pt x="18593" y="3462"/>
                  <a:pt x="18653" y="3338"/>
                  <a:pt x="18647" y="3333"/>
                </a:cubicBezTo>
                <a:cubicBezTo>
                  <a:pt x="18642" y="3327"/>
                  <a:pt x="18540" y="3230"/>
                  <a:pt x="18422" y="3116"/>
                </a:cubicBezTo>
                <a:lnTo>
                  <a:pt x="17186" y="2044"/>
                </a:lnTo>
                <a:cubicBezTo>
                  <a:pt x="17056" y="1941"/>
                  <a:pt x="16943" y="1853"/>
                  <a:pt x="16938" y="1848"/>
                </a:cubicBezTo>
                <a:cubicBezTo>
                  <a:pt x="16932" y="1842"/>
                  <a:pt x="16813" y="1918"/>
                  <a:pt x="16683" y="2010"/>
                </a:cubicBezTo>
                <a:lnTo>
                  <a:pt x="15934" y="2547"/>
                </a:lnTo>
                <a:cubicBezTo>
                  <a:pt x="15800" y="2644"/>
                  <a:pt x="15572" y="2655"/>
                  <a:pt x="15432" y="2574"/>
                </a:cubicBezTo>
                <a:lnTo>
                  <a:pt x="14682" y="2190"/>
                </a:lnTo>
                <a:cubicBezTo>
                  <a:pt x="14531" y="2119"/>
                  <a:pt x="14411" y="1929"/>
                  <a:pt x="14417" y="1761"/>
                </a:cubicBezTo>
                <a:lnTo>
                  <a:pt x="14429" y="840"/>
                </a:lnTo>
                <a:cubicBezTo>
                  <a:pt x="14429" y="677"/>
                  <a:pt x="14428" y="537"/>
                  <a:pt x="14417" y="537"/>
                </a:cubicBezTo>
                <a:cubicBezTo>
                  <a:pt x="14411" y="531"/>
                  <a:pt x="14272" y="494"/>
                  <a:pt x="14115" y="445"/>
                </a:cubicBezTo>
                <a:lnTo>
                  <a:pt x="12508" y="54"/>
                </a:lnTo>
                <a:cubicBezTo>
                  <a:pt x="12346" y="22"/>
                  <a:pt x="12205" y="0"/>
                  <a:pt x="12200" y="0"/>
                </a:cubicBezTo>
                <a:cubicBezTo>
                  <a:pt x="12189" y="0"/>
                  <a:pt x="12125" y="120"/>
                  <a:pt x="12049" y="266"/>
                </a:cubicBezTo>
                <a:lnTo>
                  <a:pt x="11628" y="1096"/>
                </a:lnTo>
                <a:cubicBezTo>
                  <a:pt x="11552" y="1242"/>
                  <a:pt x="11358" y="1355"/>
                  <a:pt x="11196" y="1350"/>
                </a:cubicBezTo>
                <a:lnTo>
                  <a:pt x="10387" y="1350"/>
                </a:lnTo>
                <a:cubicBezTo>
                  <a:pt x="10225" y="1355"/>
                  <a:pt x="10025" y="1242"/>
                  <a:pt x="9955" y="1096"/>
                </a:cubicBezTo>
                <a:lnTo>
                  <a:pt x="9534" y="266"/>
                </a:lnTo>
                <a:cubicBezTo>
                  <a:pt x="9458" y="120"/>
                  <a:pt x="9394" y="0"/>
                  <a:pt x="9384" y="0"/>
                </a:cubicBezTo>
                <a:close/>
                <a:moveTo>
                  <a:pt x="10792" y="5820"/>
                </a:moveTo>
                <a:cubicBezTo>
                  <a:pt x="13533" y="5820"/>
                  <a:pt x="15761" y="8053"/>
                  <a:pt x="15761" y="10811"/>
                </a:cubicBezTo>
                <a:cubicBezTo>
                  <a:pt x="15761" y="13569"/>
                  <a:pt x="13533" y="15801"/>
                  <a:pt x="10792" y="15801"/>
                </a:cubicBezTo>
                <a:cubicBezTo>
                  <a:pt x="8051" y="15801"/>
                  <a:pt x="5822" y="13569"/>
                  <a:pt x="5822" y="10811"/>
                </a:cubicBezTo>
                <a:cubicBezTo>
                  <a:pt x="5822" y="8053"/>
                  <a:pt x="8045" y="5820"/>
                  <a:pt x="10792" y="5820"/>
                </a:cubicBezTo>
                <a:close/>
                <a:moveTo>
                  <a:pt x="10792" y="7592"/>
                </a:moveTo>
                <a:cubicBezTo>
                  <a:pt x="9016" y="7592"/>
                  <a:pt x="7581" y="9033"/>
                  <a:pt x="7581" y="10816"/>
                </a:cubicBezTo>
                <a:cubicBezTo>
                  <a:pt x="7581" y="12593"/>
                  <a:pt x="9016" y="14040"/>
                  <a:pt x="10792" y="14040"/>
                </a:cubicBezTo>
                <a:cubicBezTo>
                  <a:pt x="12567" y="14040"/>
                  <a:pt x="14002" y="12599"/>
                  <a:pt x="14002" y="10816"/>
                </a:cubicBezTo>
                <a:cubicBezTo>
                  <a:pt x="14002" y="9033"/>
                  <a:pt x="12567" y="7592"/>
                  <a:pt x="10792" y="7592"/>
                </a:cubicBezTo>
                <a:close/>
              </a:path>
            </a:pathLst>
          </a:custGeom>
          <a:solidFill>
            <a:srgbClr val="A7A7A7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algn="ctr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/>
          </a:p>
        </p:txBody>
      </p:sp>
      <p:sp>
        <p:nvSpPr>
          <p:cNvPr id="345" name="Шестеренка"/>
          <p:cNvSpPr/>
          <p:nvPr/>
        </p:nvSpPr>
        <p:spPr>
          <a:xfrm>
            <a:off x="4826829" y="5398467"/>
            <a:ext cx="452372" cy="452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CFCDD0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algn="ctr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/>
          </a:p>
        </p:txBody>
      </p:sp>
      <p:sp>
        <p:nvSpPr>
          <p:cNvPr id="55" name="Фигура">
            <a:extLst>
              <a:ext uri="{FF2B5EF4-FFF2-40B4-BE49-F238E27FC236}">
                <a16:creationId xmlns:a16="http://schemas.microsoft.com/office/drawing/2014/main" id="{3ACC29D2-87C7-4407-B341-308554EC9A36}"/>
              </a:ext>
            </a:extLst>
          </p:cNvPr>
          <p:cNvSpPr/>
          <p:nvPr/>
        </p:nvSpPr>
        <p:spPr>
          <a:xfrm>
            <a:off x="3913200" y="4721417"/>
            <a:ext cx="4680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93" y="0"/>
                </a:moveTo>
                <a:cubicBezTo>
                  <a:pt x="5985" y="0"/>
                  <a:pt x="5303" y="0"/>
                  <a:pt x="4603" y="72"/>
                </a:cubicBezTo>
                <a:cubicBezTo>
                  <a:pt x="2225" y="360"/>
                  <a:pt x="350" y="2287"/>
                  <a:pt x="70" y="4730"/>
                </a:cubicBezTo>
                <a:cubicBezTo>
                  <a:pt x="0" y="5448"/>
                  <a:pt x="0" y="6147"/>
                  <a:pt x="0" y="6156"/>
                </a:cubicBezTo>
                <a:lnTo>
                  <a:pt x="0" y="15444"/>
                </a:lnTo>
                <a:cubicBezTo>
                  <a:pt x="0" y="15453"/>
                  <a:pt x="0" y="16154"/>
                  <a:pt x="70" y="16872"/>
                </a:cubicBezTo>
                <a:cubicBezTo>
                  <a:pt x="350" y="19315"/>
                  <a:pt x="2225" y="21240"/>
                  <a:pt x="4603" y="21528"/>
                </a:cubicBezTo>
                <a:cubicBezTo>
                  <a:pt x="5303" y="21600"/>
                  <a:pt x="5985" y="21600"/>
                  <a:pt x="5993" y="21600"/>
                </a:cubicBezTo>
                <a:cubicBezTo>
                  <a:pt x="6002" y="21600"/>
                  <a:pt x="6684" y="21600"/>
                  <a:pt x="7384" y="21528"/>
                </a:cubicBezTo>
                <a:cubicBezTo>
                  <a:pt x="9762" y="21240"/>
                  <a:pt x="11637" y="19315"/>
                  <a:pt x="11917" y="16872"/>
                </a:cubicBezTo>
                <a:cubicBezTo>
                  <a:pt x="11987" y="16154"/>
                  <a:pt x="11987" y="15453"/>
                  <a:pt x="11987" y="15444"/>
                </a:cubicBezTo>
                <a:lnTo>
                  <a:pt x="11987" y="6156"/>
                </a:lnTo>
                <a:cubicBezTo>
                  <a:pt x="11987" y="6147"/>
                  <a:pt x="11987" y="5448"/>
                  <a:pt x="11917" y="4730"/>
                </a:cubicBezTo>
                <a:cubicBezTo>
                  <a:pt x="11637" y="2287"/>
                  <a:pt x="9762" y="360"/>
                  <a:pt x="7384" y="72"/>
                </a:cubicBezTo>
                <a:cubicBezTo>
                  <a:pt x="6684" y="0"/>
                  <a:pt x="6002" y="0"/>
                  <a:pt x="5993" y="0"/>
                </a:cubicBezTo>
                <a:close/>
                <a:moveTo>
                  <a:pt x="18615" y="370"/>
                </a:moveTo>
                <a:cubicBezTo>
                  <a:pt x="17994" y="1166"/>
                  <a:pt x="17252" y="1853"/>
                  <a:pt x="16418" y="2407"/>
                </a:cubicBezTo>
                <a:cubicBezTo>
                  <a:pt x="15394" y="3087"/>
                  <a:pt x="14250" y="3553"/>
                  <a:pt x="13051" y="3777"/>
                </a:cubicBezTo>
                <a:lnTo>
                  <a:pt x="13051" y="6164"/>
                </a:lnTo>
                <a:lnTo>
                  <a:pt x="14795" y="6158"/>
                </a:lnTo>
                <a:cubicBezTo>
                  <a:pt x="15105" y="6168"/>
                  <a:pt x="15402" y="6243"/>
                  <a:pt x="15673" y="6374"/>
                </a:cubicBezTo>
                <a:cubicBezTo>
                  <a:pt x="15920" y="6493"/>
                  <a:pt x="16153" y="6661"/>
                  <a:pt x="16316" y="6900"/>
                </a:cubicBezTo>
                <a:cubicBezTo>
                  <a:pt x="16467" y="7123"/>
                  <a:pt x="16542" y="7391"/>
                  <a:pt x="16530" y="7662"/>
                </a:cubicBezTo>
                <a:lnTo>
                  <a:pt x="16530" y="21230"/>
                </a:lnTo>
                <a:lnTo>
                  <a:pt x="21600" y="21230"/>
                </a:lnTo>
                <a:lnTo>
                  <a:pt x="21600" y="370"/>
                </a:lnTo>
                <a:lnTo>
                  <a:pt x="18615" y="370"/>
                </a:lnTo>
                <a:close/>
                <a:moveTo>
                  <a:pt x="5993" y="3228"/>
                </a:moveTo>
                <a:cubicBezTo>
                  <a:pt x="6517" y="3228"/>
                  <a:pt x="6941" y="3664"/>
                  <a:pt x="6941" y="4201"/>
                </a:cubicBezTo>
                <a:lnTo>
                  <a:pt x="6941" y="17401"/>
                </a:lnTo>
                <a:cubicBezTo>
                  <a:pt x="6941" y="17938"/>
                  <a:pt x="6517" y="18374"/>
                  <a:pt x="5993" y="18374"/>
                </a:cubicBezTo>
                <a:cubicBezTo>
                  <a:pt x="5470" y="18374"/>
                  <a:pt x="5046" y="17938"/>
                  <a:pt x="5046" y="17401"/>
                </a:cubicBezTo>
                <a:lnTo>
                  <a:pt x="5046" y="4201"/>
                </a:lnTo>
                <a:cubicBezTo>
                  <a:pt x="5046" y="3664"/>
                  <a:pt x="5470" y="3228"/>
                  <a:pt x="5993" y="32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900" dirty="0"/>
          </a:p>
        </p:txBody>
      </p:sp>
      <p:sp>
        <p:nvSpPr>
          <p:cNvPr id="56" name="Фигура">
            <a:extLst>
              <a:ext uri="{FF2B5EF4-FFF2-40B4-BE49-F238E27FC236}">
                <a16:creationId xmlns:a16="http://schemas.microsoft.com/office/drawing/2014/main" id="{0B2F71EB-4446-413C-ACCC-37ACA81D2399}"/>
              </a:ext>
            </a:extLst>
          </p:cNvPr>
          <p:cNvSpPr/>
          <p:nvPr/>
        </p:nvSpPr>
        <p:spPr>
          <a:xfrm>
            <a:off x="5788800" y="2435417"/>
            <a:ext cx="4680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8" h="21587" extrusionOk="0">
                <a:moveTo>
                  <a:pt x="15964" y="1"/>
                </a:moveTo>
                <a:cubicBezTo>
                  <a:pt x="14889" y="-13"/>
                  <a:pt x="13809" y="308"/>
                  <a:pt x="12888" y="1152"/>
                </a:cubicBezTo>
                <a:cubicBezTo>
                  <a:pt x="11907" y="2052"/>
                  <a:pt x="11298" y="3485"/>
                  <a:pt x="11293" y="5059"/>
                </a:cubicBezTo>
                <a:lnTo>
                  <a:pt x="11295" y="7460"/>
                </a:lnTo>
                <a:lnTo>
                  <a:pt x="15050" y="7460"/>
                </a:lnTo>
                <a:lnTo>
                  <a:pt x="15099" y="4607"/>
                </a:lnTo>
                <a:cubicBezTo>
                  <a:pt x="15072" y="4018"/>
                  <a:pt x="15329" y="3368"/>
                  <a:pt x="15798" y="3256"/>
                </a:cubicBezTo>
                <a:cubicBezTo>
                  <a:pt x="17575" y="2832"/>
                  <a:pt x="16910" y="6214"/>
                  <a:pt x="16174" y="7980"/>
                </a:cubicBezTo>
                <a:lnTo>
                  <a:pt x="11315" y="18206"/>
                </a:lnTo>
                <a:lnTo>
                  <a:pt x="11315" y="21164"/>
                </a:lnTo>
                <a:lnTo>
                  <a:pt x="20542" y="21164"/>
                </a:lnTo>
                <a:lnTo>
                  <a:pt x="20542" y="17621"/>
                </a:lnTo>
                <a:lnTo>
                  <a:pt x="15922" y="17621"/>
                </a:lnTo>
                <a:lnTo>
                  <a:pt x="19569" y="10685"/>
                </a:lnTo>
                <a:cubicBezTo>
                  <a:pt x="20788" y="8225"/>
                  <a:pt x="21600" y="5215"/>
                  <a:pt x="20284" y="2665"/>
                </a:cubicBezTo>
                <a:cubicBezTo>
                  <a:pt x="19918" y="1956"/>
                  <a:pt x="19460" y="1362"/>
                  <a:pt x="18915" y="941"/>
                </a:cubicBezTo>
                <a:cubicBezTo>
                  <a:pt x="18340" y="496"/>
                  <a:pt x="17685" y="254"/>
                  <a:pt x="17031" y="120"/>
                </a:cubicBezTo>
                <a:cubicBezTo>
                  <a:pt x="16680" y="48"/>
                  <a:pt x="16322" y="5"/>
                  <a:pt x="15964" y="1"/>
                </a:cubicBezTo>
                <a:close/>
                <a:moveTo>
                  <a:pt x="4975" y="36"/>
                </a:moveTo>
                <a:cubicBezTo>
                  <a:pt x="4968" y="36"/>
                  <a:pt x="4402" y="36"/>
                  <a:pt x="3821" y="107"/>
                </a:cubicBezTo>
                <a:cubicBezTo>
                  <a:pt x="1847" y="394"/>
                  <a:pt x="291" y="2318"/>
                  <a:pt x="58" y="4755"/>
                </a:cubicBezTo>
                <a:cubicBezTo>
                  <a:pt x="0" y="5472"/>
                  <a:pt x="0" y="6169"/>
                  <a:pt x="0" y="6177"/>
                </a:cubicBezTo>
                <a:lnTo>
                  <a:pt x="0" y="15445"/>
                </a:lnTo>
                <a:cubicBezTo>
                  <a:pt x="0" y="15454"/>
                  <a:pt x="0" y="16153"/>
                  <a:pt x="58" y="16870"/>
                </a:cubicBezTo>
                <a:cubicBezTo>
                  <a:pt x="291" y="19307"/>
                  <a:pt x="1847" y="21228"/>
                  <a:pt x="3821" y="21515"/>
                </a:cubicBezTo>
                <a:cubicBezTo>
                  <a:pt x="4402" y="21587"/>
                  <a:pt x="4968" y="21587"/>
                  <a:pt x="4975" y="21587"/>
                </a:cubicBezTo>
                <a:cubicBezTo>
                  <a:pt x="4982" y="21587"/>
                  <a:pt x="5548" y="21587"/>
                  <a:pt x="6129" y="21515"/>
                </a:cubicBezTo>
                <a:cubicBezTo>
                  <a:pt x="8103" y="21228"/>
                  <a:pt x="9659" y="19307"/>
                  <a:pt x="9892" y="16870"/>
                </a:cubicBezTo>
                <a:cubicBezTo>
                  <a:pt x="9950" y="16153"/>
                  <a:pt x="9950" y="15454"/>
                  <a:pt x="9950" y="15445"/>
                </a:cubicBezTo>
                <a:lnTo>
                  <a:pt x="9950" y="6177"/>
                </a:lnTo>
                <a:cubicBezTo>
                  <a:pt x="9950" y="6169"/>
                  <a:pt x="9950" y="5472"/>
                  <a:pt x="9892" y="4755"/>
                </a:cubicBezTo>
                <a:cubicBezTo>
                  <a:pt x="9659" y="2318"/>
                  <a:pt x="8103" y="394"/>
                  <a:pt x="6129" y="107"/>
                </a:cubicBezTo>
                <a:cubicBezTo>
                  <a:pt x="5548" y="36"/>
                  <a:pt x="4982" y="36"/>
                  <a:pt x="4975" y="36"/>
                </a:cubicBezTo>
                <a:close/>
                <a:moveTo>
                  <a:pt x="4975" y="3256"/>
                </a:moveTo>
                <a:cubicBezTo>
                  <a:pt x="5409" y="3256"/>
                  <a:pt x="5761" y="3691"/>
                  <a:pt x="5761" y="4227"/>
                </a:cubicBezTo>
                <a:lnTo>
                  <a:pt x="5761" y="17397"/>
                </a:lnTo>
                <a:cubicBezTo>
                  <a:pt x="5761" y="17934"/>
                  <a:pt x="5409" y="18368"/>
                  <a:pt x="4975" y="18368"/>
                </a:cubicBezTo>
                <a:cubicBezTo>
                  <a:pt x="4541" y="18368"/>
                  <a:pt x="4188" y="17934"/>
                  <a:pt x="4188" y="17397"/>
                </a:cubicBezTo>
                <a:lnTo>
                  <a:pt x="4188" y="4227"/>
                </a:lnTo>
                <a:cubicBezTo>
                  <a:pt x="4188" y="3691"/>
                  <a:pt x="4541" y="3256"/>
                  <a:pt x="4975" y="32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900" dirty="0"/>
          </a:p>
        </p:txBody>
      </p:sp>
      <p:sp>
        <p:nvSpPr>
          <p:cNvPr id="57" name="Фигура">
            <a:extLst>
              <a:ext uri="{FF2B5EF4-FFF2-40B4-BE49-F238E27FC236}">
                <a16:creationId xmlns:a16="http://schemas.microsoft.com/office/drawing/2014/main" id="{98FC9376-3B09-4738-8C0F-C633A15F1EC5}"/>
              </a:ext>
            </a:extLst>
          </p:cNvPr>
          <p:cNvSpPr/>
          <p:nvPr/>
        </p:nvSpPr>
        <p:spPr>
          <a:xfrm>
            <a:off x="7704000" y="4721417"/>
            <a:ext cx="555020" cy="455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53" extrusionOk="0">
                <a:moveTo>
                  <a:pt x="5008" y="0"/>
                </a:moveTo>
                <a:cubicBezTo>
                  <a:pt x="5001" y="0"/>
                  <a:pt x="4431" y="0"/>
                  <a:pt x="3846" y="72"/>
                </a:cubicBezTo>
                <a:cubicBezTo>
                  <a:pt x="1859" y="359"/>
                  <a:pt x="292" y="2282"/>
                  <a:pt x="59" y="4719"/>
                </a:cubicBezTo>
                <a:cubicBezTo>
                  <a:pt x="0" y="5436"/>
                  <a:pt x="0" y="6133"/>
                  <a:pt x="0" y="6142"/>
                </a:cubicBezTo>
                <a:lnTo>
                  <a:pt x="0" y="15410"/>
                </a:lnTo>
                <a:cubicBezTo>
                  <a:pt x="0" y="15419"/>
                  <a:pt x="0" y="16118"/>
                  <a:pt x="59" y="16835"/>
                </a:cubicBezTo>
                <a:cubicBezTo>
                  <a:pt x="292" y="19272"/>
                  <a:pt x="1859" y="21194"/>
                  <a:pt x="3846" y="21480"/>
                </a:cubicBezTo>
                <a:cubicBezTo>
                  <a:pt x="4431" y="21552"/>
                  <a:pt x="5001" y="21552"/>
                  <a:pt x="5008" y="21552"/>
                </a:cubicBezTo>
                <a:cubicBezTo>
                  <a:pt x="5014" y="21552"/>
                  <a:pt x="5585" y="21552"/>
                  <a:pt x="6169" y="21480"/>
                </a:cubicBezTo>
                <a:cubicBezTo>
                  <a:pt x="8156" y="21194"/>
                  <a:pt x="9723" y="19272"/>
                  <a:pt x="9956" y="16835"/>
                </a:cubicBezTo>
                <a:cubicBezTo>
                  <a:pt x="10015" y="16118"/>
                  <a:pt x="10015" y="15419"/>
                  <a:pt x="10015" y="15410"/>
                </a:cubicBezTo>
                <a:lnTo>
                  <a:pt x="10015" y="6142"/>
                </a:lnTo>
                <a:cubicBezTo>
                  <a:pt x="10015" y="6133"/>
                  <a:pt x="10015" y="5436"/>
                  <a:pt x="9956" y="4719"/>
                </a:cubicBezTo>
                <a:cubicBezTo>
                  <a:pt x="9723" y="2282"/>
                  <a:pt x="8156" y="359"/>
                  <a:pt x="6169" y="72"/>
                </a:cubicBezTo>
                <a:cubicBezTo>
                  <a:pt x="5585" y="0"/>
                  <a:pt x="5014" y="0"/>
                  <a:pt x="5008" y="0"/>
                </a:cubicBezTo>
                <a:close/>
                <a:moveTo>
                  <a:pt x="16371" y="47"/>
                </a:moveTo>
                <a:cubicBezTo>
                  <a:pt x="15427" y="46"/>
                  <a:pt x="14472" y="101"/>
                  <a:pt x="13578" y="480"/>
                </a:cubicBezTo>
                <a:cubicBezTo>
                  <a:pt x="13130" y="670"/>
                  <a:pt x="12705" y="941"/>
                  <a:pt x="12355" y="1332"/>
                </a:cubicBezTo>
                <a:cubicBezTo>
                  <a:pt x="11686" y="2081"/>
                  <a:pt x="11516" y="3136"/>
                  <a:pt x="11468" y="4282"/>
                </a:cubicBezTo>
                <a:lnTo>
                  <a:pt x="11468" y="6852"/>
                </a:lnTo>
                <a:lnTo>
                  <a:pt x="15744" y="6852"/>
                </a:lnTo>
                <a:lnTo>
                  <a:pt x="15744" y="4167"/>
                </a:lnTo>
                <a:cubicBezTo>
                  <a:pt x="15734" y="3642"/>
                  <a:pt x="16084" y="3212"/>
                  <a:pt x="16512" y="3223"/>
                </a:cubicBezTo>
                <a:cubicBezTo>
                  <a:pt x="16893" y="3232"/>
                  <a:pt x="17205" y="3594"/>
                  <a:pt x="17233" y="4060"/>
                </a:cubicBezTo>
                <a:lnTo>
                  <a:pt x="17233" y="6992"/>
                </a:lnTo>
                <a:cubicBezTo>
                  <a:pt x="17212" y="7422"/>
                  <a:pt x="17041" y="7819"/>
                  <a:pt x="16763" y="8082"/>
                </a:cubicBezTo>
                <a:cubicBezTo>
                  <a:pt x="16556" y="8278"/>
                  <a:pt x="16303" y="8386"/>
                  <a:pt x="16042" y="8390"/>
                </a:cubicBezTo>
                <a:lnTo>
                  <a:pt x="14703" y="8390"/>
                </a:lnTo>
                <a:lnTo>
                  <a:pt x="14703" y="11453"/>
                </a:lnTo>
                <a:lnTo>
                  <a:pt x="15834" y="11453"/>
                </a:lnTo>
                <a:cubicBezTo>
                  <a:pt x="16167" y="11455"/>
                  <a:pt x="16486" y="11611"/>
                  <a:pt x="16728" y="11890"/>
                </a:cubicBezTo>
                <a:cubicBezTo>
                  <a:pt x="16984" y="12185"/>
                  <a:pt x="17135" y="12592"/>
                  <a:pt x="17146" y="13023"/>
                </a:cubicBezTo>
                <a:lnTo>
                  <a:pt x="17146" y="17670"/>
                </a:lnTo>
                <a:cubicBezTo>
                  <a:pt x="17110" y="18178"/>
                  <a:pt x="16734" y="18546"/>
                  <a:pt x="16323" y="18473"/>
                </a:cubicBezTo>
                <a:cubicBezTo>
                  <a:pt x="15993" y="18415"/>
                  <a:pt x="15742" y="18078"/>
                  <a:pt x="15724" y="17670"/>
                </a:cubicBezTo>
                <a:lnTo>
                  <a:pt x="15724" y="12894"/>
                </a:lnTo>
                <a:lnTo>
                  <a:pt x="11506" y="12894"/>
                </a:lnTo>
                <a:lnTo>
                  <a:pt x="11506" y="17106"/>
                </a:lnTo>
                <a:cubicBezTo>
                  <a:pt x="11520" y="18289"/>
                  <a:pt x="11947" y="19410"/>
                  <a:pt x="12679" y="20179"/>
                </a:cubicBezTo>
                <a:cubicBezTo>
                  <a:pt x="13404" y="20939"/>
                  <a:pt x="14311" y="21277"/>
                  <a:pt x="15225" y="21439"/>
                </a:cubicBezTo>
                <a:cubicBezTo>
                  <a:pt x="16100" y="21595"/>
                  <a:pt x="17016" y="21600"/>
                  <a:pt x="17916" y="21392"/>
                </a:cubicBezTo>
                <a:cubicBezTo>
                  <a:pt x="18724" y="21206"/>
                  <a:pt x="19502" y="20849"/>
                  <a:pt x="20102" y="20189"/>
                </a:cubicBezTo>
                <a:cubicBezTo>
                  <a:pt x="20557" y="19690"/>
                  <a:pt x="20887" y="19038"/>
                  <a:pt x="21088" y="18317"/>
                </a:cubicBezTo>
                <a:cubicBezTo>
                  <a:pt x="21348" y="17382"/>
                  <a:pt x="21377" y="16385"/>
                  <a:pt x="21386" y="15398"/>
                </a:cubicBezTo>
                <a:cubicBezTo>
                  <a:pt x="21393" y="14632"/>
                  <a:pt x="21390" y="13866"/>
                  <a:pt x="21376" y="13101"/>
                </a:cubicBezTo>
                <a:cubicBezTo>
                  <a:pt x="21321" y="12005"/>
                  <a:pt x="21239" y="11035"/>
                  <a:pt x="20651" y="10289"/>
                </a:cubicBezTo>
                <a:cubicBezTo>
                  <a:pt x="20342" y="9897"/>
                  <a:pt x="19958" y="9607"/>
                  <a:pt x="19533" y="9447"/>
                </a:cubicBezTo>
                <a:cubicBezTo>
                  <a:pt x="19866" y="9267"/>
                  <a:pt x="20168" y="9008"/>
                  <a:pt x="20418" y="8683"/>
                </a:cubicBezTo>
                <a:cubicBezTo>
                  <a:pt x="20758" y="8243"/>
                  <a:pt x="21046" y="7720"/>
                  <a:pt x="21148" y="7127"/>
                </a:cubicBezTo>
                <a:cubicBezTo>
                  <a:pt x="21600" y="4512"/>
                  <a:pt x="21020" y="1695"/>
                  <a:pt x="19046" y="575"/>
                </a:cubicBezTo>
                <a:cubicBezTo>
                  <a:pt x="18215" y="103"/>
                  <a:pt x="17285" y="48"/>
                  <a:pt x="16371" y="47"/>
                </a:cubicBezTo>
                <a:close/>
                <a:moveTo>
                  <a:pt x="5008" y="3221"/>
                </a:moveTo>
                <a:cubicBezTo>
                  <a:pt x="5445" y="3221"/>
                  <a:pt x="5799" y="3656"/>
                  <a:pt x="5799" y="4192"/>
                </a:cubicBezTo>
                <a:lnTo>
                  <a:pt x="5799" y="17363"/>
                </a:lnTo>
                <a:cubicBezTo>
                  <a:pt x="5799" y="17899"/>
                  <a:pt x="5445" y="18334"/>
                  <a:pt x="5008" y="18334"/>
                </a:cubicBezTo>
                <a:cubicBezTo>
                  <a:pt x="4570" y="18334"/>
                  <a:pt x="4216" y="17899"/>
                  <a:pt x="4216" y="17363"/>
                </a:cubicBezTo>
                <a:lnTo>
                  <a:pt x="4216" y="4192"/>
                </a:lnTo>
                <a:cubicBezTo>
                  <a:pt x="4216" y="3656"/>
                  <a:pt x="4570" y="3221"/>
                  <a:pt x="5008" y="32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9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4A7368-0218-44A9-9BB9-C162159DF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410" y="3862946"/>
            <a:ext cx="1723391" cy="1780186"/>
          </a:xfrm>
          <a:prstGeom prst="rect">
            <a:avLst/>
          </a:prstGeom>
        </p:spPr>
      </p:pic>
      <p:sp>
        <p:nvSpPr>
          <p:cNvPr id="66" name="Text Box 3">
            <a:extLst>
              <a:ext uri="{FF2B5EF4-FFF2-40B4-BE49-F238E27FC236}">
                <a16:creationId xmlns:a16="http://schemas.microsoft.com/office/drawing/2014/main" id="{850B7D95-9005-4A4E-B890-74E487A34A9C}"/>
              </a:ext>
            </a:extLst>
          </p:cNvPr>
          <p:cNvSpPr txBox="1"/>
          <p:nvPr/>
        </p:nvSpPr>
        <p:spPr>
          <a:xfrm>
            <a:off x="4756800" y="6146830"/>
            <a:ext cx="2588609" cy="2693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>
              <a:defRPr sz="3000" b="1"/>
            </a:lvl1pPr>
          </a:lstStyle>
          <a:p>
            <a:pPr algn="ctr"/>
            <a:r>
              <a:rPr lang="es-PE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EJE DE NUESTROS PILARES</a:t>
            </a:r>
            <a:endParaRPr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DC4BE57E-4073-4CC0-8024-B991FC33B3C6}"/>
              </a:ext>
            </a:extLst>
          </p:cNvPr>
          <p:cNvSpPr txBox="1"/>
          <p:nvPr/>
        </p:nvSpPr>
        <p:spPr>
          <a:xfrm>
            <a:off x="981341" y="477000"/>
            <a:ext cx="3535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Pilares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facilitación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aduanera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3BB31A2A-B84E-45D3-AEFD-E4843F254A4B}"/>
              </a:ext>
            </a:extLst>
          </p:cNvPr>
          <p:cNvSpPr/>
          <p:nvPr/>
        </p:nvSpPr>
        <p:spPr>
          <a:xfrm>
            <a:off x="1117600" y="1783770"/>
            <a:ext cx="2208307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0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6E58CB5B-1E29-4B80-A021-1C2BA033DB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2" y="181369"/>
            <a:ext cx="1800000" cy="50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9">
            <a:extLst>
              <a:ext uri="{FF2B5EF4-FFF2-40B4-BE49-F238E27FC236}">
                <a16:creationId xmlns:a16="http://schemas.microsoft.com/office/drawing/2014/main" id="{DC4BE57E-4073-4CC0-8024-B991FC33B3C6}"/>
              </a:ext>
            </a:extLst>
          </p:cNvPr>
          <p:cNvSpPr txBox="1"/>
          <p:nvPr/>
        </p:nvSpPr>
        <p:spPr>
          <a:xfrm>
            <a:off x="984989" y="370791"/>
            <a:ext cx="1834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Balance</a:t>
            </a:r>
          </a:p>
          <a:p>
            <a:pPr lvl="0"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2019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BB31A2A-B84E-45D3-AEFD-E4843F254A4B}"/>
              </a:ext>
            </a:extLst>
          </p:cNvPr>
          <p:cNvSpPr/>
          <p:nvPr/>
        </p:nvSpPr>
        <p:spPr>
          <a:xfrm>
            <a:off x="1117600" y="1744014"/>
            <a:ext cx="75919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E585A9-9EB8-474F-93ED-927AD4A2BC4E}"/>
              </a:ext>
            </a:extLst>
          </p:cNvPr>
          <p:cNvSpPr/>
          <p:nvPr/>
        </p:nvSpPr>
        <p:spPr>
          <a:xfrm>
            <a:off x="2150846" y="2108200"/>
            <a:ext cx="2413000" cy="2163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DA44D97E-6614-4C92-8573-C97058D4E2FF}"/>
              </a:ext>
            </a:extLst>
          </p:cNvPr>
          <p:cNvSpPr/>
          <p:nvPr/>
        </p:nvSpPr>
        <p:spPr>
          <a:xfrm>
            <a:off x="4889500" y="2108200"/>
            <a:ext cx="2413000" cy="21631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66ACA84F-6BB5-452F-A73E-F7735D94E61A}"/>
              </a:ext>
            </a:extLst>
          </p:cNvPr>
          <p:cNvSpPr/>
          <p:nvPr/>
        </p:nvSpPr>
        <p:spPr>
          <a:xfrm>
            <a:off x="2150846" y="4476803"/>
            <a:ext cx="2413000" cy="21631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C46687BD-5700-486D-8627-F9E9126806E2}"/>
              </a:ext>
            </a:extLst>
          </p:cNvPr>
          <p:cNvSpPr/>
          <p:nvPr/>
        </p:nvSpPr>
        <p:spPr>
          <a:xfrm>
            <a:off x="4889500" y="4476803"/>
            <a:ext cx="2413000" cy="2163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B76F5BA-9CA4-4033-BDB5-5CB935425AD7}"/>
              </a:ext>
            </a:extLst>
          </p:cNvPr>
          <p:cNvSpPr txBox="1"/>
          <p:nvPr/>
        </p:nvSpPr>
        <p:spPr>
          <a:xfrm>
            <a:off x="2150846" y="2237067"/>
            <a:ext cx="241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bel" panose="02000506030000020004" pitchFamily="2" charset="0"/>
              </a:rPr>
              <a:t>2’196,512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4C54AD63-BFE4-4D3D-BC02-812CCA10CE97}"/>
              </a:ext>
            </a:extLst>
          </p:cNvPr>
          <p:cNvSpPr txBox="1"/>
          <p:nvPr/>
        </p:nvSpPr>
        <p:spPr>
          <a:xfrm>
            <a:off x="2150846" y="3548697"/>
            <a:ext cx="2413000" cy="54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ea typeface="Source Sans Pro" charset="0"/>
                <a:cs typeface="Source Sans Pro" charset="0"/>
              </a:rPr>
              <a:t>38% de </a:t>
            </a:r>
            <a:r>
              <a:rPr kumimoji="0" lang="x-none" sz="1200" b="0" i="0" u="none" strike="noStrike" kern="1200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ea typeface="Source Sans Pro" charset="0"/>
                <a:cs typeface="Source Sans Pro" charset="0"/>
              </a:rPr>
              <a:t>Importación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ea typeface="Source Sans Pro" charset="0"/>
                <a:cs typeface="Source Sans Pro" charset="0"/>
              </a:rPr>
              <a:t>, 47% de EER y 15% de </a:t>
            </a:r>
            <a:r>
              <a:rPr kumimoji="0" lang="x-none" sz="1200" b="0" i="0" u="none" strike="noStrike" kern="1200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ea typeface="Source Sans Pro" charset="0"/>
                <a:cs typeface="Source Sans Pro" charset="0"/>
              </a:rPr>
              <a:t>Exportación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7083CB-F27A-485A-9E95-10C74A76E8BD}"/>
              </a:ext>
            </a:extLst>
          </p:cNvPr>
          <p:cNvSpPr txBox="1">
            <a:spLocks/>
          </p:cNvSpPr>
          <p:nvPr/>
        </p:nvSpPr>
        <p:spPr>
          <a:xfrm>
            <a:off x="2150846" y="3051694"/>
            <a:ext cx="2413000" cy="376053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4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DECLARACIONES </a:t>
            </a:r>
            <a:r>
              <a:rPr lang="en-US" sz="1600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Abel" panose="02000506030000020004" pitchFamily="2" charset="0"/>
              </a:rPr>
              <a:t>ELECTRÓNICAS</a:t>
            </a:r>
            <a:endParaRPr kumimoji="0" lang="en-US" sz="1600" b="0" i="0" u="none" strike="noStrike" kern="1200" cap="none" spc="4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DF8949AD-2DA6-46F2-91B1-41760CF499DE}"/>
              </a:ext>
            </a:extLst>
          </p:cNvPr>
          <p:cNvSpPr txBox="1"/>
          <p:nvPr/>
        </p:nvSpPr>
        <p:spPr>
          <a:xfrm>
            <a:off x="4889500" y="2238394"/>
            <a:ext cx="241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4000" dirty="0">
                <a:solidFill>
                  <a:schemeClr val="bg2"/>
                </a:solidFill>
                <a:latin typeface="Abel" panose="02000506030000020004" pitchFamily="2" charset="0"/>
              </a:rPr>
              <a:t>30,512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CB90EC8B-0BA3-45E7-88C7-3E06FCE29B18}"/>
              </a:ext>
            </a:extLst>
          </p:cNvPr>
          <p:cNvSpPr txBox="1"/>
          <p:nvPr/>
        </p:nvSpPr>
        <p:spPr>
          <a:xfrm>
            <a:off x="4889500" y="3548794"/>
            <a:ext cx="2413000" cy="54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0000"/>
              </a:lnSpc>
              <a:defRPr/>
            </a:pPr>
            <a:r>
              <a:rPr lang="x-none" sz="1200" dirty="0">
                <a:solidFill>
                  <a:schemeClr val="bg2"/>
                </a:solidFill>
                <a:ea typeface="Source Sans Pro" charset="0"/>
                <a:cs typeface="Source Sans Pro" charset="0"/>
              </a:rPr>
              <a:t>Recaudados</a:t>
            </a:r>
            <a:r>
              <a:rPr lang="en-US" sz="1200" dirty="0">
                <a:solidFill>
                  <a:schemeClr val="bg2"/>
                </a:solidFill>
                <a:ea typeface="Source Sans Pro" charset="0"/>
                <a:cs typeface="Source Sans Pro" charset="0"/>
              </a:rPr>
              <a:t> </a:t>
            </a:r>
            <a:r>
              <a:rPr lang="x-none" sz="1200" dirty="0">
                <a:solidFill>
                  <a:schemeClr val="bg2"/>
                </a:solidFill>
                <a:ea typeface="Source Sans Pro" charset="0"/>
                <a:cs typeface="Source Sans Pro" charset="0"/>
              </a:rPr>
              <a:t>en</a:t>
            </a:r>
            <a:r>
              <a:rPr lang="en-US" sz="1200" dirty="0">
                <a:solidFill>
                  <a:schemeClr val="bg2"/>
                </a:solidFill>
                <a:ea typeface="Source Sans Pro" charset="0"/>
                <a:cs typeface="Source Sans Pro" charset="0"/>
              </a:rPr>
              <a:t> </a:t>
            </a:r>
            <a:r>
              <a:rPr lang="x-none" sz="1200" dirty="0">
                <a:solidFill>
                  <a:schemeClr val="bg2"/>
                </a:solidFill>
                <a:ea typeface="Source Sans Pro" charset="0"/>
                <a:cs typeface="Source Sans Pro" charset="0"/>
              </a:rPr>
              <a:t>operaciones</a:t>
            </a:r>
            <a:r>
              <a:rPr lang="en-US" sz="1200" dirty="0">
                <a:solidFill>
                  <a:schemeClr val="bg2"/>
                </a:solidFill>
                <a:ea typeface="Source Sans Pro" charset="0"/>
                <a:cs typeface="Source Sans Pro" charset="0"/>
              </a:rPr>
              <a:t> </a:t>
            </a:r>
            <a:r>
              <a:rPr lang="x-none" sz="1200" dirty="0">
                <a:solidFill>
                  <a:schemeClr val="bg2"/>
                </a:solidFill>
                <a:ea typeface="Source Sans Pro" charset="0"/>
                <a:cs typeface="Source Sans Pro" charset="0"/>
              </a:rPr>
              <a:t>aduaneras</a:t>
            </a:r>
            <a:endParaRPr kumimoji="0" lang="x-none" sz="12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Source Sans Pro" charset="0"/>
              <a:cs typeface="Source Sans Pro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F68A31-02A9-46B3-AC6E-0552F33F20A3}"/>
              </a:ext>
            </a:extLst>
          </p:cNvPr>
          <p:cNvSpPr txBox="1">
            <a:spLocks/>
          </p:cNvSpPr>
          <p:nvPr/>
        </p:nvSpPr>
        <p:spPr>
          <a:xfrm>
            <a:off x="4889500" y="3051994"/>
            <a:ext cx="2413000" cy="376053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600" spc="400" dirty="0">
                <a:solidFill>
                  <a:schemeClr val="bg2"/>
                </a:solidFill>
                <a:latin typeface="Abel" panose="02000506030000020004" pitchFamily="2" charset="0"/>
              </a:rPr>
              <a:t>MILLONES DE SOLES</a:t>
            </a:r>
            <a:endParaRPr kumimoji="0" lang="en-US" sz="1600" b="0" i="0" u="none" strike="noStrike" kern="1200" cap="none" spc="40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7514C7DF-D180-4DE1-8B9D-B30D5462CC94}"/>
              </a:ext>
            </a:extLst>
          </p:cNvPr>
          <p:cNvSpPr txBox="1"/>
          <p:nvPr/>
        </p:nvSpPr>
        <p:spPr>
          <a:xfrm>
            <a:off x="2150846" y="4607794"/>
            <a:ext cx="241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4000" dirty="0">
                <a:solidFill>
                  <a:schemeClr val="bg2"/>
                </a:solidFill>
                <a:latin typeface="Abel" panose="02000506030000020004" pitchFamily="2" charset="0"/>
              </a:rPr>
              <a:t>79.2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DC7CCB48-351A-4210-84AE-6ED11C04201C}"/>
              </a:ext>
            </a:extLst>
          </p:cNvPr>
          <p:cNvSpPr txBox="1"/>
          <p:nvPr/>
        </p:nvSpPr>
        <p:spPr>
          <a:xfrm>
            <a:off x="2150846" y="5918194"/>
            <a:ext cx="2413000" cy="54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0000"/>
              </a:lnSpc>
              <a:defRPr/>
            </a:pPr>
            <a:r>
              <a:rPr lang="en-US" sz="1200" dirty="0">
                <a:solidFill>
                  <a:schemeClr val="bg2"/>
                </a:solidFill>
                <a:ea typeface="Source Sans Pro" charset="0"/>
                <a:cs typeface="Source Sans Pro" charset="0"/>
              </a:rPr>
              <a:t>Para la </a:t>
            </a:r>
            <a:r>
              <a:rPr lang="x-none" sz="1200" dirty="0">
                <a:solidFill>
                  <a:schemeClr val="bg2"/>
                </a:solidFill>
                <a:ea typeface="Source Sans Pro" charset="0"/>
                <a:cs typeface="Source Sans Pro" charset="0"/>
              </a:rPr>
              <a:t>liberación</a:t>
            </a:r>
            <a:r>
              <a:rPr lang="en-US" sz="1200" dirty="0">
                <a:solidFill>
                  <a:schemeClr val="bg2"/>
                </a:solidFill>
                <a:ea typeface="Source Sans Pro" charset="0"/>
                <a:cs typeface="Source Sans Pro" charset="0"/>
              </a:rPr>
              <a:t> de </a:t>
            </a:r>
            <a:r>
              <a:rPr lang="x-none" sz="1200" dirty="0">
                <a:solidFill>
                  <a:schemeClr val="bg2"/>
                </a:solidFill>
                <a:ea typeface="Source Sans Pro" charset="0"/>
                <a:cs typeface="Source Sans Pro" charset="0"/>
              </a:rPr>
              <a:t>mercancías</a:t>
            </a:r>
            <a:r>
              <a:rPr lang="en-US" sz="1200" dirty="0">
                <a:solidFill>
                  <a:schemeClr val="bg2"/>
                </a:solidFill>
                <a:ea typeface="Source Sans Pro" charset="0"/>
                <a:cs typeface="Source Sans Pro" charset="0"/>
              </a:rPr>
              <a:t> </a:t>
            </a:r>
            <a:r>
              <a:rPr lang="x-none" sz="1200" dirty="0">
                <a:solidFill>
                  <a:schemeClr val="bg2"/>
                </a:solidFill>
                <a:ea typeface="Source Sans Pro" charset="0"/>
                <a:cs typeface="Source Sans Pro" charset="0"/>
              </a:rPr>
              <a:t>importadas</a:t>
            </a:r>
            <a:endParaRPr kumimoji="0" lang="x-none" sz="12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Source Sans Pro" charset="0"/>
              <a:cs typeface="Source Sans Pro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2287732-06CB-4860-AB65-1DA68E0C8DEE}"/>
              </a:ext>
            </a:extLst>
          </p:cNvPr>
          <p:cNvSpPr txBox="1">
            <a:spLocks/>
          </p:cNvSpPr>
          <p:nvPr/>
        </p:nvSpPr>
        <p:spPr>
          <a:xfrm>
            <a:off x="2150846" y="5421394"/>
            <a:ext cx="2413000" cy="376053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600" spc="400" dirty="0">
                <a:solidFill>
                  <a:schemeClr val="bg2"/>
                </a:solidFill>
                <a:latin typeface="Abel" panose="02000506030000020004" pitchFamily="2" charset="0"/>
              </a:rPr>
              <a:t>HORAS PROMEDIO</a:t>
            </a:r>
            <a:endParaRPr kumimoji="0" lang="en-US" sz="1600" b="0" i="0" u="none" strike="noStrike" kern="1200" cap="none" spc="40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19" name="TextBox 34">
            <a:extLst>
              <a:ext uri="{FF2B5EF4-FFF2-40B4-BE49-F238E27FC236}">
                <a16:creationId xmlns:a16="http://schemas.microsoft.com/office/drawing/2014/main" id="{F39BF22F-6B64-4BA6-9A8B-614231AF2D43}"/>
              </a:ext>
            </a:extLst>
          </p:cNvPr>
          <p:cNvSpPr txBox="1"/>
          <p:nvPr/>
        </p:nvSpPr>
        <p:spPr>
          <a:xfrm>
            <a:off x="4889500" y="4607794"/>
            <a:ext cx="241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bel" panose="02000506030000020004" pitchFamily="2" charset="0"/>
              </a:rPr>
              <a:t>99%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AF8934D-D73A-435A-AB85-6BC15C69C734}"/>
              </a:ext>
            </a:extLst>
          </p:cNvPr>
          <p:cNvSpPr txBox="1">
            <a:spLocks/>
          </p:cNvSpPr>
          <p:nvPr/>
        </p:nvSpPr>
        <p:spPr>
          <a:xfrm>
            <a:off x="4889500" y="5421394"/>
            <a:ext cx="2413000" cy="376053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4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PAGO DE TRIBUTOS ELECTRÓNICOS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F58F0204-AB9D-469F-A159-7962A98BEC35}"/>
              </a:ext>
            </a:extLst>
          </p:cNvPr>
          <p:cNvSpPr/>
          <p:nvPr/>
        </p:nvSpPr>
        <p:spPr>
          <a:xfrm>
            <a:off x="7628153" y="2108200"/>
            <a:ext cx="2413000" cy="2163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5B19DE63-EA54-4F82-99F2-A6EF2791DBD3}"/>
              </a:ext>
            </a:extLst>
          </p:cNvPr>
          <p:cNvSpPr/>
          <p:nvPr/>
        </p:nvSpPr>
        <p:spPr>
          <a:xfrm>
            <a:off x="7628153" y="4476803"/>
            <a:ext cx="2413000" cy="21631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594BD62D-2404-44F0-852F-FECD003A9AE5}"/>
              </a:ext>
            </a:extLst>
          </p:cNvPr>
          <p:cNvSpPr txBox="1"/>
          <p:nvPr/>
        </p:nvSpPr>
        <p:spPr>
          <a:xfrm>
            <a:off x="7628153" y="2238394"/>
            <a:ext cx="241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68%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BE1B73A4-05B5-44F6-94A5-0B47443C2765}"/>
              </a:ext>
            </a:extLst>
          </p:cNvPr>
          <p:cNvSpPr txBox="1"/>
          <p:nvPr/>
        </p:nvSpPr>
        <p:spPr>
          <a:xfrm>
            <a:off x="7628153" y="3548794"/>
            <a:ext cx="2413000" cy="54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12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charset="0"/>
                <a:cs typeface="Source Sans Pro" charset="0"/>
              </a:rPr>
              <a:t>Crecimiento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charset="0"/>
                <a:cs typeface="Source Sans Pro" charset="0"/>
              </a:rPr>
              <a:t> del </a:t>
            </a:r>
            <a:r>
              <a:rPr lang="x-none" sz="12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charset="0"/>
                <a:cs typeface="Source Sans Pro" charset="0"/>
              </a:rPr>
              <a:t>despacho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charset="0"/>
                <a:cs typeface="Source Sans Pro" charset="0"/>
              </a:rPr>
              <a:t> </a:t>
            </a:r>
            <a:r>
              <a:rPr lang="x-none" sz="12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charset="0"/>
                <a:cs typeface="Source Sans Pro" charset="0"/>
              </a:rPr>
              <a:t>anticipado</a:t>
            </a:r>
            <a:endParaRPr kumimoji="0" lang="x-none" sz="12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Source Sans Pro" charset="0"/>
              <a:cs typeface="Source Sans Pro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C306009-DB1B-4EC6-95BA-F53747208E66}"/>
              </a:ext>
            </a:extLst>
          </p:cNvPr>
          <p:cNvSpPr txBox="1">
            <a:spLocks/>
          </p:cNvSpPr>
          <p:nvPr/>
        </p:nvSpPr>
        <p:spPr>
          <a:xfrm>
            <a:off x="7628153" y="3051994"/>
            <a:ext cx="2413000" cy="376053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4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MODALIDAD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Abel" panose="02000506030000020004" pitchFamily="2" charset="0"/>
              </a:rPr>
              <a:t>ANTICIPADO</a:t>
            </a:r>
            <a:endParaRPr kumimoji="0" lang="en-US" sz="1600" b="0" i="0" u="none" strike="noStrike" kern="1200" cap="none" spc="4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58AB1DBE-3F4A-4DE1-B615-FC577F80FA4D}"/>
              </a:ext>
            </a:extLst>
          </p:cNvPr>
          <p:cNvSpPr txBox="1"/>
          <p:nvPr/>
        </p:nvSpPr>
        <p:spPr>
          <a:xfrm>
            <a:off x="7628153" y="4607794"/>
            <a:ext cx="241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  <a:latin typeface="Abel" panose="02000506030000020004" pitchFamily="2" charset="0"/>
              </a:rPr>
              <a:t>8.5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10315E22-363B-4728-B15E-3B2F85A840B5}"/>
              </a:ext>
            </a:extLst>
          </p:cNvPr>
          <p:cNvSpPr txBox="1"/>
          <p:nvPr/>
        </p:nvSpPr>
        <p:spPr>
          <a:xfrm>
            <a:off x="7628153" y="5918194"/>
            <a:ext cx="2413000" cy="54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0000"/>
              </a:lnSpc>
              <a:defRPr/>
            </a:pPr>
            <a:r>
              <a:rPr lang="x-none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En</a:t>
            </a: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 la </a:t>
            </a:r>
            <a:r>
              <a:rPr lang="x-none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modalidad</a:t>
            </a: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 de </a:t>
            </a:r>
            <a:r>
              <a:rPr lang="x-none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despacho</a:t>
            </a: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 </a:t>
            </a:r>
            <a:r>
              <a:rPr lang="x-none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anticipado</a:t>
            </a:r>
            <a:endParaRPr kumimoji="0" lang="x-none" sz="12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Source Sans Pro" charset="0"/>
              <a:cs typeface="Source Sans Pro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048F8D7-7D14-49D7-A0BC-F221AD5EF466}"/>
              </a:ext>
            </a:extLst>
          </p:cNvPr>
          <p:cNvSpPr txBox="1">
            <a:spLocks/>
          </p:cNvSpPr>
          <p:nvPr/>
        </p:nvSpPr>
        <p:spPr>
          <a:xfrm>
            <a:off x="7628153" y="5421394"/>
            <a:ext cx="2413000" cy="376053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0" dirty="0">
                <a:solidFill>
                  <a:schemeClr val="bg1"/>
                </a:solidFill>
                <a:latin typeface="Abel" panose="02000506030000020004" pitchFamily="2" charset="0"/>
              </a:rPr>
              <a:t>HORAS PROMEDIO</a:t>
            </a:r>
            <a:endParaRPr kumimoji="0" lang="en-US" sz="1600" b="0" i="0" u="none" strike="noStrike" kern="1200" cap="none" spc="4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pic>
        <p:nvPicPr>
          <p:cNvPr id="30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6E58CB5B-1E29-4B80-A021-1C2BA033DB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2" y="181369"/>
            <a:ext cx="1800000" cy="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9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9">
            <a:extLst>
              <a:ext uri="{FF2B5EF4-FFF2-40B4-BE49-F238E27FC236}">
                <a16:creationId xmlns:a16="http://schemas.microsoft.com/office/drawing/2014/main" id="{DC4BE57E-4073-4CC0-8024-B991FC33B3C6}"/>
              </a:ext>
            </a:extLst>
          </p:cNvPr>
          <p:cNvSpPr txBox="1"/>
          <p:nvPr/>
        </p:nvSpPr>
        <p:spPr>
          <a:xfrm>
            <a:off x="984989" y="370791"/>
            <a:ext cx="1834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Balance</a:t>
            </a:r>
          </a:p>
          <a:p>
            <a:pPr lvl="0"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2019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BB31A2A-B84E-45D3-AEFD-E4843F254A4B}"/>
              </a:ext>
            </a:extLst>
          </p:cNvPr>
          <p:cNvSpPr/>
          <p:nvPr/>
        </p:nvSpPr>
        <p:spPr>
          <a:xfrm>
            <a:off x="1117600" y="1744014"/>
            <a:ext cx="75919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2" name="Freeform 5">
            <a:extLst>
              <a:ext uri="{FF2B5EF4-FFF2-40B4-BE49-F238E27FC236}">
                <a16:creationId xmlns:a16="http://schemas.microsoft.com/office/drawing/2014/main" id="{03F879A2-B6D3-48CF-ADAF-7EC1151B92DD}"/>
              </a:ext>
            </a:extLst>
          </p:cNvPr>
          <p:cNvSpPr/>
          <p:nvPr/>
        </p:nvSpPr>
        <p:spPr>
          <a:xfrm>
            <a:off x="4974002" y="3111500"/>
            <a:ext cx="2221146" cy="2221146"/>
          </a:xfrm>
          <a:custGeom>
            <a:avLst/>
            <a:gdLst>
              <a:gd name="connsiteX0" fmla="*/ 0 w 3208463"/>
              <a:gd name="connsiteY0" fmla="*/ 1604232 h 3208463"/>
              <a:gd name="connsiteX1" fmla="*/ 1604232 w 3208463"/>
              <a:gd name="connsiteY1" fmla="*/ 0 h 3208463"/>
              <a:gd name="connsiteX2" fmla="*/ 3208464 w 3208463"/>
              <a:gd name="connsiteY2" fmla="*/ 1604232 h 3208463"/>
              <a:gd name="connsiteX3" fmla="*/ 1604232 w 3208463"/>
              <a:gd name="connsiteY3" fmla="*/ 3208464 h 3208463"/>
              <a:gd name="connsiteX4" fmla="*/ 0 w 3208463"/>
              <a:gd name="connsiteY4" fmla="*/ 1604232 h 3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463" h="3208463">
                <a:moveTo>
                  <a:pt x="0" y="1604232"/>
                </a:moveTo>
                <a:cubicBezTo>
                  <a:pt x="0" y="718239"/>
                  <a:pt x="718239" y="0"/>
                  <a:pt x="1604232" y="0"/>
                </a:cubicBezTo>
                <a:cubicBezTo>
                  <a:pt x="2490225" y="0"/>
                  <a:pt x="3208464" y="718239"/>
                  <a:pt x="3208464" y="1604232"/>
                </a:cubicBezTo>
                <a:cubicBezTo>
                  <a:pt x="3208464" y="2490225"/>
                  <a:pt x="2490225" y="3208464"/>
                  <a:pt x="1604232" y="3208464"/>
                </a:cubicBezTo>
                <a:cubicBezTo>
                  <a:pt x="718239" y="3208464"/>
                  <a:pt x="0" y="2490225"/>
                  <a:pt x="0" y="160423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255" tIns="255255" rIns="255255" bIns="25525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b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9" name="TextBox 10">
            <a:extLst>
              <a:ext uri="{FF2B5EF4-FFF2-40B4-BE49-F238E27FC236}">
                <a16:creationId xmlns:a16="http://schemas.microsoft.com/office/drawing/2014/main" id="{01E85E61-3FAC-4874-A40D-14F5A4E673BB}"/>
              </a:ext>
            </a:extLst>
          </p:cNvPr>
          <p:cNvSpPr txBox="1"/>
          <p:nvPr/>
        </p:nvSpPr>
        <p:spPr>
          <a:xfrm>
            <a:off x="4936704" y="4267101"/>
            <a:ext cx="2312460" cy="64631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GESTIÓN ADUANERA</a:t>
            </a:r>
            <a:endParaRPr lang="id-ID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42" name="Imagen 141" descr="Imagen que contiene reloj&#10;&#10;Descripción generada automáticamente">
            <a:extLst>
              <a:ext uri="{FF2B5EF4-FFF2-40B4-BE49-F238E27FC236}">
                <a16:creationId xmlns:a16="http://schemas.microsoft.com/office/drawing/2014/main" id="{8FCD634A-9CE7-4F51-8D25-026836D66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7047" y="3329056"/>
            <a:ext cx="791774" cy="836050"/>
          </a:xfrm>
          <a:prstGeom prst="rect">
            <a:avLst/>
          </a:prstGeom>
        </p:spPr>
      </p:pic>
      <p:sp>
        <p:nvSpPr>
          <p:cNvPr id="131" name="Oval 4">
            <a:extLst>
              <a:ext uri="{FF2B5EF4-FFF2-40B4-BE49-F238E27FC236}">
                <a16:creationId xmlns:a16="http://schemas.microsoft.com/office/drawing/2014/main" id="{078423DB-8365-4D7F-8656-538D16CDE250}"/>
              </a:ext>
            </a:extLst>
          </p:cNvPr>
          <p:cNvSpPr/>
          <p:nvPr/>
        </p:nvSpPr>
        <p:spPr>
          <a:xfrm flipH="1">
            <a:off x="4074503" y="2200798"/>
            <a:ext cx="3960000" cy="3960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charset="0"/>
            </a:endParaRPr>
          </a:p>
        </p:txBody>
      </p:sp>
      <p:sp>
        <p:nvSpPr>
          <p:cNvPr id="133" name="Freeform 7">
            <a:extLst>
              <a:ext uri="{FF2B5EF4-FFF2-40B4-BE49-F238E27FC236}">
                <a16:creationId xmlns:a16="http://schemas.microsoft.com/office/drawing/2014/main" id="{E9DECDB4-4558-42CB-AFFA-DDDB0A546F51}"/>
              </a:ext>
            </a:extLst>
          </p:cNvPr>
          <p:cNvSpPr/>
          <p:nvPr/>
        </p:nvSpPr>
        <p:spPr>
          <a:xfrm flipH="1">
            <a:off x="3342261" y="3529697"/>
            <a:ext cx="1440000" cy="1440000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54" tIns="177154" rIns="177154" bIns="177154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latin typeface="Lato" charset="0"/>
                <a:ea typeface="Lato" charset="0"/>
                <a:cs typeface="Lato" charset="0"/>
              </a:rPr>
              <a:t>GESTIÓN COORDINADA DE FRONTERAS</a:t>
            </a:r>
          </a:p>
        </p:txBody>
      </p:sp>
      <p:sp>
        <p:nvSpPr>
          <p:cNvPr id="134" name="Freeform 8">
            <a:extLst>
              <a:ext uri="{FF2B5EF4-FFF2-40B4-BE49-F238E27FC236}">
                <a16:creationId xmlns:a16="http://schemas.microsoft.com/office/drawing/2014/main" id="{DFB8824B-5ECE-43BF-BE95-6278FE765C27}"/>
              </a:ext>
            </a:extLst>
          </p:cNvPr>
          <p:cNvSpPr/>
          <p:nvPr/>
        </p:nvSpPr>
        <p:spPr>
          <a:xfrm flipH="1">
            <a:off x="4420512" y="5131863"/>
            <a:ext cx="1440000" cy="1440000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solidFill>
            <a:srgbClr val="21C0D7"/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54" tIns="177154" rIns="177154" bIns="177154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latin typeface="Lato" charset="0"/>
                <a:ea typeface="Lato" charset="0"/>
                <a:cs typeface="Lato" charset="0"/>
              </a:rPr>
              <a:t>GESTIÓN DE RIESGO</a:t>
            </a:r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F920E5E0-9BB0-405A-94BD-C1A65A3E5009}"/>
              </a:ext>
            </a:extLst>
          </p:cNvPr>
          <p:cNvSpPr/>
          <p:nvPr/>
        </p:nvSpPr>
        <p:spPr>
          <a:xfrm flipH="1">
            <a:off x="6431570" y="5134535"/>
            <a:ext cx="1440000" cy="1440000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54" tIns="177154" rIns="177154" bIns="177154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latin typeface="Lato" charset="0"/>
                <a:ea typeface="Lato" charset="0"/>
                <a:cs typeface="Lato" charset="0"/>
              </a:rPr>
              <a:t>CONTROL ADUANERO</a:t>
            </a:r>
          </a:p>
        </p:txBody>
      </p:sp>
      <p:sp>
        <p:nvSpPr>
          <p:cNvPr id="136" name="Freeform 10">
            <a:extLst>
              <a:ext uri="{FF2B5EF4-FFF2-40B4-BE49-F238E27FC236}">
                <a16:creationId xmlns:a16="http://schemas.microsoft.com/office/drawing/2014/main" id="{42AC031F-6B09-4612-B33A-5CFAB525EFC5}"/>
              </a:ext>
            </a:extLst>
          </p:cNvPr>
          <p:cNvSpPr/>
          <p:nvPr/>
        </p:nvSpPr>
        <p:spPr>
          <a:xfrm flipH="1">
            <a:off x="7302508" y="3529698"/>
            <a:ext cx="1440000" cy="1440000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solidFill>
            <a:srgbClr val="00B0D3"/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54" tIns="177154" rIns="177154" bIns="177154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latin typeface="Lato" charset="0"/>
                <a:ea typeface="Lato" charset="0"/>
                <a:cs typeface="Lato" charset="0"/>
              </a:rPr>
              <a:t>FISCALIZACIÓN Y RECAUDACIÓN ADUANERA</a:t>
            </a:r>
          </a:p>
        </p:txBody>
      </p:sp>
      <p:sp>
        <p:nvSpPr>
          <p:cNvPr id="140" name="Freeform 8">
            <a:extLst>
              <a:ext uri="{FF2B5EF4-FFF2-40B4-BE49-F238E27FC236}">
                <a16:creationId xmlns:a16="http://schemas.microsoft.com/office/drawing/2014/main" id="{C69F9524-2940-4AE4-B249-BD8758215D00}"/>
              </a:ext>
            </a:extLst>
          </p:cNvPr>
          <p:cNvSpPr/>
          <p:nvPr/>
        </p:nvSpPr>
        <p:spPr>
          <a:xfrm flipH="1">
            <a:off x="4378104" y="1789733"/>
            <a:ext cx="1497649" cy="1440000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54" tIns="177154" rIns="177154" bIns="177154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latin typeface="Lato" charset="0"/>
                <a:ea typeface="Lato" charset="0"/>
                <a:cs typeface="Lato" charset="0"/>
              </a:rPr>
              <a:t>DIGITALIZACIÓN</a:t>
            </a:r>
          </a:p>
        </p:txBody>
      </p:sp>
      <p:sp>
        <p:nvSpPr>
          <p:cNvPr id="141" name="Freeform 9">
            <a:extLst>
              <a:ext uri="{FF2B5EF4-FFF2-40B4-BE49-F238E27FC236}">
                <a16:creationId xmlns:a16="http://schemas.microsoft.com/office/drawing/2014/main" id="{57EC6365-B70F-4DBA-8143-A7E4946B20C7}"/>
              </a:ext>
            </a:extLst>
          </p:cNvPr>
          <p:cNvSpPr/>
          <p:nvPr/>
        </p:nvSpPr>
        <p:spPr>
          <a:xfrm flipH="1">
            <a:off x="6431570" y="1792405"/>
            <a:ext cx="1440000" cy="1440000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solidFill>
            <a:srgbClr val="3ABFC4"/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154" tIns="177154" rIns="177154" bIns="177154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latin typeface="Lato" charset="0"/>
                <a:ea typeface="Lato" charset="0"/>
                <a:cs typeface="Lato" charset="0"/>
              </a:rPr>
              <a:t>GESTIÓN INTERNA</a:t>
            </a:r>
          </a:p>
        </p:txBody>
      </p:sp>
      <p:cxnSp>
        <p:nvCxnSpPr>
          <p:cNvPr id="174" name="Conector recto 173">
            <a:extLst>
              <a:ext uri="{FF2B5EF4-FFF2-40B4-BE49-F238E27FC236}">
                <a16:creationId xmlns:a16="http://schemas.microsoft.com/office/drawing/2014/main" id="{7C69FB21-4680-463D-8967-1B0A34155568}"/>
              </a:ext>
            </a:extLst>
          </p:cNvPr>
          <p:cNvCxnSpPr>
            <a:cxnSpLocks/>
            <a:stCxn id="140" idx="2"/>
          </p:cNvCxnSpPr>
          <p:nvPr/>
        </p:nvCxnSpPr>
        <p:spPr>
          <a:xfrm flipH="1">
            <a:off x="2056543" y="2509733"/>
            <a:ext cx="2321561" cy="4867"/>
          </a:xfrm>
          <a:prstGeom prst="line">
            <a:avLst/>
          </a:prstGeom>
          <a:ln>
            <a:solidFill>
              <a:srgbClr val="3AB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4AD41EA8-3A1E-44B0-9AA8-3986A1BAFAF5}"/>
              </a:ext>
            </a:extLst>
          </p:cNvPr>
          <p:cNvSpPr txBox="1"/>
          <p:nvPr/>
        </p:nvSpPr>
        <p:spPr>
          <a:xfrm flipH="1">
            <a:off x="2897289" y="2232734"/>
            <a:ext cx="1273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/>
              </a:rPr>
              <a:t>PROGRAMA FAST</a:t>
            </a:r>
          </a:p>
        </p:txBody>
      </p:sp>
      <p:cxnSp>
        <p:nvCxnSpPr>
          <p:cNvPr id="176" name="Conector recto 175">
            <a:extLst>
              <a:ext uri="{FF2B5EF4-FFF2-40B4-BE49-F238E27FC236}">
                <a16:creationId xmlns:a16="http://schemas.microsoft.com/office/drawing/2014/main" id="{97A52C7B-5B1F-4617-8108-644F0D4F3888}"/>
              </a:ext>
            </a:extLst>
          </p:cNvPr>
          <p:cNvCxnSpPr>
            <a:cxnSpLocks/>
            <a:stCxn id="133" idx="2"/>
          </p:cNvCxnSpPr>
          <p:nvPr/>
        </p:nvCxnSpPr>
        <p:spPr>
          <a:xfrm flipH="1">
            <a:off x="972249" y="4249697"/>
            <a:ext cx="2370012" cy="72"/>
          </a:xfrm>
          <a:prstGeom prst="line">
            <a:avLst/>
          </a:prstGeom>
          <a:ln>
            <a:solidFill>
              <a:srgbClr val="3AB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CuadroTexto 176">
            <a:extLst>
              <a:ext uri="{FF2B5EF4-FFF2-40B4-BE49-F238E27FC236}">
                <a16:creationId xmlns:a16="http://schemas.microsoft.com/office/drawing/2014/main" id="{A51A15D1-2CA1-4B56-9347-2FEF7A4F0BC9}"/>
              </a:ext>
            </a:extLst>
          </p:cNvPr>
          <p:cNvSpPr txBox="1"/>
          <p:nvPr/>
        </p:nvSpPr>
        <p:spPr>
          <a:xfrm flipH="1">
            <a:off x="874641" y="3967903"/>
            <a:ext cx="1920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/>
              </a:rPr>
              <a:t>INFRAESTRUCTURA, SINTIA </a:t>
            </a:r>
          </a:p>
        </p:txBody>
      </p:sp>
      <p:cxnSp>
        <p:nvCxnSpPr>
          <p:cNvPr id="179" name="Conector recto 178">
            <a:extLst>
              <a:ext uri="{FF2B5EF4-FFF2-40B4-BE49-F238E27FC236}">
                <a16:creationId xmlns:a16="http://schemas.microsoft.com/office/drawing/2014/main" id="{7086D546-AB64-4AB9-879D-69BFD26CEB51}"/>
              </a:ext>
            </a:extLst>
          </p:cNvPr>
          <p:cNvCxnSpPr>
            <a:cxnSpLocks/>
            <a:stCxn id="134" idx="2"/>
          </p:cNvCxnSpPr>
          <p:nvPr/>
        </p:nvCxnSpPr>
        <p:spPr>
          <a:xfrm flipH="1">
            <a:off x="2041303" y="5851863"/>
            <a:ext cx="2379209" cy="5966"/>
          </a:xfrm>
          <a:prstGeom prst="line">
            <a:avLst/>
          </a:prstGeom>
          <a:ln>
            <a:solidFill>
              <a:srgbClr val="3AB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CuadroTexto 179">
            <a:extLst>
              <a:ext uri="{FF2B5EF4-FFF2-40B4-BE49-F238E27FC236}">
                <a16:creationId xmlns:a16="http://schemas.microsoft.com/office/drawing/2014/main" id="{22563FB5-D5C4-45F9-A63A-9502BD142CD8}"/>
              </a:ext>
            </a:extLst>
          </p:cNvPr>
          <p:cNvSpPr txBox="1"/>
          <p:nvPr/>
        </p:nvSpPr>
        <p:spPr>
          <a:xfrm flipH="1">
            <a:off x="2313347" y="5391297"/>
            <a:ext cx="185711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/>
              </a:rPr>
              <a:t>SISTEMA DE SELECTIVIDAD</a:t>
            </a:r>
          </a:p>
          <a:p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/>
              </a:rPr>
              <a:t> CARGA Y PASAJEROS</a:t>
            </a:r>
          </a:p>
        </p:txBody>
      </p:sp>
      <p:cxnSp>
        <p:nvCxnSpPr>
          <p:cNvPr id="182" name="Conector recto 181">
            <a:extLst>
              <a:ext uri="{FF2B5EF4-FFF2-40B4-BE49-F238E27FC236}">
                <a16:creationId xmlns:a16="http://schemas.microsoft.com/office/drawing/2014/main" id="{5E5F71AC-F2E8-4573-A20D-01F8734546C2}"/>
              </a:ext>
            </a:extLst>
          </p:cNvPr>
          <p:cNvCxnSpPr>
            <a:cxnSpLocks/>
            <a:stCxn id="141" idx="0"/>
          </p:cNvCxnSpPr>
          <p:nvPr/>
        </p:nvCxnSpPr>
        <p:spPr>
          <a:xfrm>
            <a:off x="7871570" y="2512405"/>
            <a:ext cx="2349800" cy="2195"/>
          </a:xfrm>
          <a:prstGeom prst="line">
            <a:avLst/>
          </a:prstGeom>
          <a:ln>
            <a:solidFill>
              <a:srgbClr val="3AB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CuadroTexto 182">
            <a:extLst>
              <a:ext uri="{FF2B5EF4-FFF2-40B4-BE49-F238E27FC236}">
                <a16:creationId xmlns:a16="http://schemas.microsoft.com/office/drawing/2014/main" id="{5C458487-F91B-4C53-B3DA-2FF0B308733D}"/>
              </a:ext>
            </a:extLst>
          </p:cNvPr>
          <p:cNvSpPr txBox="1"/>
          <p:nvPr/>
        </p:nvSpPr>
        <p:spPr>
          <a:xfrm>
            <a:off x="8092217" y="2232734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/>
              </a:rPr>
              <a:t>ISO 37001</a:t>
            </a:r>
          </a:p>
        </p:txBody>
      </p:sp>
      <p:cxnSp>
        <p:nvCxnSpPr>
          <p:cNvPr id="184" name="Conector recto 183">
            <a:extLst>
              <a:ext uri="{FF2B5EF4-FFF2-40B4-BE49-F238E27FC236}">
                <a16:creationId xmlns:a16="http://schemas.microsoft.com/office/drawing/2014/main" id="{96CE2C31-CC6D-4E82-8D15-B83F9BD0B3AD}"/>
              </a:ext>
            </a:extLst>
          </p:cNvPr>
          <p:cNvCxnSpPr>
            <a:cxnSpLocks/>
            <a:stCxn id="136" idx="0"/>
          </p:cNvCxnSpPr>
          <p:nvPr/>
        </p:nvCxnSpPr>
        <p:spPr>
          <a:xfrm>
            <a:off x="8742508" y="4249698"/>
            <a:ext cx="2332018" cy="71"/>
          </a:xfrm>
          <a:prstGeom prst="line">
            <a:avLst/>
          </a:prstGeom>
          <a:ln>
            <a:solidFill>
              <a:srgbClr val="3AB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CuadroTexto 184">
            <a:extLst>
              <a:ext uri="{FF2B5EF4-FFF2-40B4-BE49-F238E27FC236}">
                <a16:creationId xmlns:a16="http://schemas.microsoft.com/office/drawing/2014/main" id="{517A46B6-85B1-4035-B3F7-D11619D71C7A}"/>
              </a:ext>
            </a:extLst>
          </p:cNvPr>
          <p:cNvSpPr txBox="1"/>
          <p:nvPr/>
        </p:nvSpPr>
        <p:spPr>
          <a:xfrm>
            <a:off x="8945371" y="3967903"/>
            <a:ext cx="1457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/>
              </a:rPr>
              <a:t>S/ 30,512 MILLONES</a:t>
            </a:r>
          </a:p>
        </p:txBody>
      </p:sp>
      <p:cxnSp>
        <p:nvCxnSpPr>
          <p:cNvPr id="186" name="Conector recto 185">
            <a:extLst>
              <a:ext uri="{FF2B5EF4-FFF2-40B4-BE49-F238E27FC236}">
                <a16:creationId xmlns:a16="http://schemas.microsoft.com/office/drawing/2014/main" id="{1BADB1BB-E6AA-4986-84B7-4F40A9CF27C4}"/>
              </a:ext>
            </a:extLst>
          </p:cNvPr>
          <p:cNvCxnSpPr>
            <a:cxnSpLocks/>
            <a:stCxn id="135" idx="0"/>
          </p:cNvCxnSpPr>
          <p:nvPr/>
        </p:nvCxnSpPr>
        <p:spPr>
          <a:xfrm>
            <a:off x="7871570" y="5854535"/>
            <a:ext cx="2349800" cy="3294"/>
          </a:xfrm>
          <a:prstGeom prst="line">
            <a:avLst/>
          </a:prstGeom>
          <a:ln>
            <a:solidFill>
              <a:srgbClr val="3AB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CuadroTexto 186">
            <a:extLst>
              <a:ext uri="{FF2B5EF4-FFF2-40B4-BE49-F238E27FC236}">
                <a16:creationId xmlns:a16="http://schemas.microsoft.com/office/drawing/2014/main" id="{88BA1A05-D4D4-46CF-9EF6-48227AC8AC1D}"/>
              </a:ext>
            </a:extLst>
          </p:cNvPr>
          <p:cNvSpPr txBox="1"/>
          <p:nvPr/>
        </p:nvSpPr>
        <p:spPr>
          <a:xfrm>
            <a:off x="8092217" y="5391297"/>
            <a:ext cx="1808444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/>
              </a:rPr>
              <a:t>11 TM –  TID</a:t>
            </a:r>
          </a:p>
          <a:p>
            <a:pPr algn="r"/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/>
              </a:rPr>
              <a:t>US$ 123 MILLONES – TIM</a:t>
            </a:r>
          </a:p>
        </p:txBody>
      </p:sp>
      <p:pic>
        <p:nvPicPr>
          <p:cNvPr id="26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6E58CB5B-1E29-4B80-A021-1C2BA033DB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2" y="181369"/>
            <a:ext cx="1800000" cy="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9">
            <a:extLst>
              <a:ext uri="{FF2B5EF4-FFF2-40B4-BE49-F238E27FC236}">
                <a16:creationId xmlns:a16="http://schemas.microsoft.com/office/drawing/2014/main" id="{0BB90B63-5BCE-4F6F-8BFC-4B4B6BC8DC6F}"/>
              </a:ext>
            </a:extLst>
          </p:cNvPr>
          <p:cNvSpPr txBox="1"/>
          <p:nvPr/>
        </p:nvSpPr>
        <p:spPr>
          <a:xfrm>
            <a:off x="984988" y="370791"/>
            <a:ext cx="302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x-none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Resultados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 de </a:t>
            </a:r>
            <a:r>
              <a:rPr lang="x-none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Facilitación</a:t>
            </a:r>
            <a:endParaRPr kumimoji="0" lang="x-none" sz="3600" i="0" u="none" strike="noStrike" kern="1200" cap="none" spc="0" normalizeH="0" baseline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4097D550-12F0-4B1C-840F-F6F75D885D74}"/>
              </a:ext>
            </a:extLst>
          </p:cNvPr>
          <p:cNvSpPr/>
          <p:nvPr/>
        </p:nvSpPr>
        <p:spPr>
          <a:xfrm>
            <a:off x="1117600" y="1744014"/>
            <a:ext cx="75919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D8146E48-D094-4558-A555-6734304AA73D}"/>
              </a:ext>
            </a:extLst>
          </p:cNvPr>
          <p:cNvSpPr txBox="1"/>
          <p:nvPr/>
        </p:nvSpPr>
        <p:spPr>
          <a:xfrm>
            <a:off x="4734294" y="460110"/>
            <a:ext cx="4680000" cy="785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i="0" u="none" strike="noStrike" kern="1200" cap="none" spc="30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rPr>
              <a:t>Tiempo</a:t>
            </a:r>
            <a:r>
              <a:rPr kumimoji="0" lang="en-US" sz="1600" i="0" u="none" strike="noStrike" kern="1200" cap="none" spc="3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rPr>
              <a:t> Total de </a:t>
            </a:r>
            <a:r>
              <a:rPr kumimoji="0" lang="x-none" sz="1600" i="0" u="none" strike="noStrike" kern="1200" cap="none" spc="30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rPr>
              <a:t>Liberación</a:t>
            </a:r>
            <a:r>
              <a:rPr kumimoji="0" lang="en-US" sz="1600" i="0" u="none" strike="noStrike" kern="1200" cap="none" spc="3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rPr>
              <a:t> de </a:t>
            </a:r>
            <a:r>
              <a:rPr kumimoji="0" lang="x-none" sz="1600" i="0" u="none" strike="noStrike" kern="1200" cap="none" spc="30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rPr>
              <a:t>Mercancías</a:t>
            </a:r>
            <a:r>
              <a:rPr kumimoji="0" lang="en-US" sz="1600" i="0" u="none" strike="noStrike" kern="1200" cap="none" spc="3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rPr>
              <a:t> de </a:t>
            </a:r>
            <a:r>
              <a:rPr kumimoji="0" lang="x-none" sz="1600" i="0" u="none" strike="noStrike" kern="1200" cap="none" spc="30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rPr>
              <a:t>Importación</a:t>
            </a:r>
            <a:r>
              <a:rPr kumimoji="0" lang="en-US" sz="1600" i="0" u="none" strike="noStrike" kern="1200" cap="none" spc="3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rPr>
              <a:t> (TTLM)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996B74C-BCFF-428E-B1AB-F2FFE2032F73}"/>
              </a:ext>
            </a:extLst>
          </p:cNvPr>
          <p:cNvSpPr txBox="1"/>
          <p:nvPr/>
        </p:nvSpPr>
        <p:spPr>
          <a:xfrm>
            <a:off x="4461944" y="5781038"/>
            <a:ext cx="3302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Abel" panose="02000506030000020004"/>
              </a:rPr>
              <a:t>REDUCCIÓN ENERO 2019 – FEBRERO 2020</a:t>
            </a:r>
            <a:endParaRPr lang="es-PE" sz="1400" b="1" dirty="0">
              <a:solidFill>
                <a:schemeClr val="accent1">
                  <a:lumMod val="50000"/>
                </a:schemeClr>
              </a:solidFill>
              <a:latin typeface="Abel" panose="02000506030000020004"/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04897C8A-A978-434F-930B-F508679A50F0}"/>
              </a:ext>
            </a:extLst>
          </p:cNvPr>
          <p:cNvGrpSpPr/>
          <p:nvPr/>
        </p:nvGrpSpPr>
        <p:grpSpPr>
          <a:xfrm>
            <a:off x="5234625" y="6088815"/>
            <a:ext cx="1767461" cy="307777"/>
            <a:chOff x="7542685" y="1517319"/>
            <a:chExt cx="1365991" cy="307777"/>
          </a:xfrm>
        </p:grpSpPr>
        <p:sp>
          <p:nvSpPr>
            <p:cNvPr id="45" name="CuadroTexto 21">
              <a:extLst>
                <a:ext uri="{FF2B5EF4-FFF2-40B4-BE49-F238E27FC236}">
                  <a16:creationId xmlns:a16="http://schemas.microsoft.com/office/drawing/2014/main" id="{79875C65-5D76-4126-8F35-831DDCBF5B4F}"/>
                </a:ext>
              </a:extLst>
            </p:cNvPr>
            <p:cNvSpPr txBox="1"/>
            <p:nvPr/>
          </p:nvSpPr>
          <p:spPr>
            <a:xfrm>
              <a:off x="7778009" y="1517319"/>
              <a:ext cx="1130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400" b="1" dirty="0">
                  <a:solidFill>
                    <a:schemeClr val="accent1">
                      <a:lumMod val="50000"/>
                    </a:schemeClr>
                  </a:solidFill>
                  <a:latin typeface="Abel" panose="02000506030000020004"/>
                </a:rPr>
                <a:t>33 HORAS</a:t>
              </a:r>
            </a:p>
          </p:txBody>
        </p:sp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71F0C851-48F2-44ED-B8FE-9543A508CA04}"/>
                </a:ext>
              </a:extLst>
            </p:cNvPr>
            <p:cNvSpPr/>
            <p:nvPr/>
          </p:nvSpPr>
          <p:spPr>
            <a:xfrm flipV="1">
              <a:off x="7542685" y="1573928"/>
              <a:ext cx="235324" cy="18348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PE" sz="3600" dirty="0">
                <a:solidFill>
                  <a:schemeClr val="accent1">
                    <a:lumMod val="50000"/>
                  </a:schemeClr>
                </a:solidFill>
                <a:latin typeface="Abel" panose="02000506030000020004"/>
              </a:endParaRPr>
            </a:p>
          </p:txBody>
        </p:sp>
      </p:grpSp>
      <p:graphicFrame>
        <p:nvGraphicFramePr>
          <p:cNvPr id="15" name="Chart 5">
            <a:extLst>
              <a:ext uri="{FF2B5EF4-FFF2-40B4-BE49-F238E27FC236}">
                <a16:creationId xmlns:a16="http://schemas.microsoft.com/office/drawing/2014/main" id="{EB5ED163-989A-42C5-89EF-F754FF69E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33928"/>
              </p:ext>
            </p:extLst>
          </p:nvPr>
        </p:nvGraphicFramePr>
        <p:xfrm>
          <a:off x="781677" y="1888984"/>
          <a:ext cx="10663003" cy="33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6E58CB5B-1E29-4B80-A021-1C2BA033DB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2" y="181369"/>
            <a:ext cx="1800000" cy="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5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hone6_mockup_front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42" y="2248376"/>
            <a:ext cx="2380609" cy="3723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4438" y="2889330"/>
            <a:ext cx="2712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x-none" sz="2400" dirty="0">
                <a:solidFill>
                  <a:srgbClr val="2B2B2B"/>
                </a:solidFill>
                <a:latin typeface="Abel" panose="02000506030000020004" pitchFamily="2" charset="0"/>
              </a:rPr>
              <a:t>Diseñadas</a:t>
            </a:r>
            <a:r>
              <a:rPr lang="en-US" sz="2400" dirty="0">
                <a:solidFill>
                  <a:srgbClr val="2B2B2B"/>
                </a:solidFill>
                <a:latin typeface="Abel" panose="02000506030000020004" pitchFamily="2" charset="0"/>
              </a:rPr>
              <a:t> para </a:t>
            </a:r>
            <a:r>
              <a:rPr lang="x-none" sz="2400" dirty="0">
                <a:solidFill>
                  <a:srgbClr val="2B2B2B"/>
                </a:solidFill>
                <a:latin typeface="Abel" panose="02000506030000020004" pitchFamily="2" charset="0"/>
              </a:rPr>
              <a:t>facilitar</a:t>
            </a:r>
            <a:r>
              <a:rPr lang="en-US" sz="2400" dirty="0">
                <a:solidFill>
                  <a:srgbClr val="2B2B2B"/>
                </a:solidFill>
                <a:latin typeface="Abel" panose="02000506030000020004" pitchFamily="2" charset="0"/>
              </a:rPr>
              <a:t> las </a:t>
            </a:r>
            <a:r>
              <a:rPr lang="x-none" sz="2400" dirty="0">
                <a:solidFill>
                  <a:srgbClr val="2B2B2B"/>
                </a:solidFill>
                <a:latin typeface="Abel" panose="02000506030000020004" pitchFamily="2" charset="0"/>
              </a:rPr>
              <a:t>operaciones</a:t>
            </a:r>
            <a:r>
              <a:rPr lang="en-US" sz="2400" dirty="0">
                <a:solidFill>
                  <a:srgbClr val="2B2B2B"/>
                </a:solidFill>
                <a:latin typeface="Abel" panose="02000506030000020004" pitchFamily="2" charset="0"/>
              </a:rPr>
              <a:t> de </a:t>
            </a:r>
            <a:r>
              <a:rPr lang="x-none" sz="2400" dirty="0">
                <a:solidFill>
                  <a:srgbClr val="2B2B2B"/>
                </a:solidFill>
                <a:latin typeface="Abel" panose="02000506030000020004" pitchFamily="2" charset="0"/>
              </a:rPr>
              <a:t>comercio</a:t>
            </a:r>
            <a:r>
              <a:rPr lang="en-US" sz="2400" dirty="0">
                <a:solidFill>
                  <a:srgbClr val="2B2B2B"/>
                </a:solidFill>
                <a:latin typeface="Abel" panose="02000506030000020004" pitchFamily="2" charset="0"/>
              </a:rPr>
              <a:t> exterior.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E3665059-6AE4-4419-90CA-9AE58A7FDC76}"/>
              </a:ext>
            </a:extLst>
          </p:cNvPr>
          <p:cNvSpPr txBox="1"/>
          <p:nvPr/>
        </p:nvSpPr>
        <p:spPr>
          <a:xfrm>
            <a:off x="984988" y="370791"/>
            <a:ext cx="302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x-none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Resultados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 de </a:t>
            </a:r>
            <a:r>
              <a:rPr lang="x-none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Facilitación</a:t>
            </a:r>
            <a:endParaRPr kumimoji="0" lang="x-none" sz="3600" i="0" u="none" strike="noStrike" kern="1200" cap="none" spc="0" normalizeH="0" baseline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277FAEC-59D5-4706-9314-780323F4394E}"/>
              </a:ext>
            </a:extLst>
          </p:cNvPr>
          <p:cNvSpPr/>
          <p:nvPr/>
        </p:nvSpPr>
        <p:spPr>
          <a:xfrm>
            <a:off x="1117600" y="1744014"/>
            <a:ext cx="75919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26F408B-3075-48D1-B648-67932F64BDB6}"/>
              </a:ext>
            </a:extLst>
          </p:cNvPr>
          <p:cNvSpPr txBox="1"/>
          <p:nvPr/>
        </p:nvSpPr>
        <p:spPr>
          <a:xfrm>
            <a:off x="4734294" y="460110"/>
            <a:ext cx="4680000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i="0" u="none" strike="noStrike" kern="1200" cap="none" spc="30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rPr>
              <a:t>Transparencia</a:t>
            </a:r>
            <a:r>
              <a:rPr kumimoji="0" lang="en-US" sz="1600" i="0" u="none" strike="noStrike" kern="1200" cap="none" spc="3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rPr>
              <a:t> y </a:t>
            </a:r>
            <a:r>
              <a:rPr kumimoji="0" lang="x-none" sz="1600" i="0" u="none" strike="noStrike" kern="1200" cap="none" spc="30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rPr>
              <a:t>Trazabilidad</a:t>
            </a:r>
          </a:p>
        </p:txBody>
      </p:sp>
      <p:grpSp>
        <p:nvGrpSpPr>
          <p:cNvPr id="15" name="Group 45">
            <a:extLst>
              <a:ext uri="{FF2B5EF4-FFF2-40B4-BE49-F238E27FC236}">
                <a16:creationId xmlns:a16="http://schemas.microsoft.com/office/drawing/2014/main" id="{4F162754-3571-4997-8A13-588F9B980F0B}"/>
              </a:ext>
            </a:extLst>
          </p:cNvPr>
          <p:cNvGrpSpPr/>
          <p:nvPr/>
        </p:nvGrpSpPr>
        <p:grpSpPr>
          <a:xfrm>
            <a:off x="3193828" y="2320154"/>
            <a:ext cx="4407408" cy="3871096"/>
            <a:chOff x="9715500" y="2806700"/>
            <a:chExt cx="17149750" cy="14971881"/>
          </a:xfrm>
          <a:effectLst>
            <a:reflection blurRad="6350" stA="12000" endPos="13000" dir="5400000" sy="-100000" algn="bl" rotWithShape="0"/>
          </a:effectLst>
        </p:grpSpPr>
        <p:sp>
          <p:nvSpPr>
            <p:cNvPr id="16" name="Shape 6">
              <a:extLst>
                <a:ext uri="{FF2B5EF4-FFF2-40B4-BE49-F238E27FC236}">
                  <a16:creationId xmlns:a16="http://schemas.microsoft.com/office/drawing/2014/main" id="{6E0AEE01-378D-43B5-BEE6-F6B17146F258}"/>
                </a:ext>
              </a:extLst>
            </p:cNvPr>
            <p:cNvSpPr/>
            <p:nvPr/>
          </p:nvSpPr>
          <p:spPr>
            <a:xfrm>
              <a:off x="15359688" y="17508255"/>
              <a:ext cx="5845248" cy="27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17" name="Shape 6">
              <a:extLst>
                <a:ext uri="{FF2B5EF4-FFF2-40B4-BE49-F238E27FC236}">
                  <a16:creationId xmlns:a16="http://schemas.microsoft.com/office/drawing/2014/main" id="{732C7EF4-90C5-46AA-85ED-ED604E1BA6C9}"/>
                </a:ext>
              </a:extLst>
            </p:cNvPr>
            <p:cNvSpPr/>
            <p:nvPr/>
          </p:nvSpPr>
          <p:spPr>
            <a:xfrm>
              <a:off x="15328900" y="17437100"/>
              <a:ext cx="5906824" cy="27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30000"/>
                  </a:srgbClr>
                </a:gs>
                <a:gs pos="76000">
                  <a:srgbClr val="32373C">
                    <a:alpha val="8000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18" name="Shape 7">
              <a:extLst>
                <a:ext uri="{FF2B5EF4-FFF2-40B4-BE49-F238E27FC236}">
                  <a16:creationId xmlns:a16="http://schemas.microsoft.com/office/drawing/2014/main" id="{BD5E31C2-926B-4498-8C5D-CC4DB72B8644}"/>
                </a:ext>
              </a:extLst>
            </p:cNvPr>
            <p:cNvSpPr/>
            <p:nvPr/>
          </p:nvSpPr>
          <p:spPr>
            <a:xfrm>
              <a:off x="9715500" y="13195300"/>
              <a:ext cx="17149658" cy="193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>
              <a:gsLst>
                <a:gs pos="0">
                  <a:srgbClr val="C8CBCF"/>
                </a:gs>
                <a:gs pos="100000">
                  <a:srgbClr val="E7E7E8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19" name="Shape 8">
              <a:extLst>
                <a:ext uri="{FF2B5EF4-FFF2-40B4-BE49-F238E27FC236}">
                  <a16:creationId xmlns:a16="http://schemas.microsoft.com/office/drawing/2014/main" id="{741F6C34-CA51-448D-A591-4F50646FFC2C}"/>
                </a:ext>
              </a:extLst>
            </p:cNvPr>
            <p:cNvSpPr/>
            <p:nvPr/>
          </p:nvSpPr>
          <p:spPr>
            <a:xfrm>
              <a:off x="9715500" y="2806700"/>
              <a:ext cx="17149664" cy="1040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>
              <a:gsLst>
                <a:gs pos="6000">
                  <a:srgbClr val="32373C"/>
                </a:gs>
                <a:gs pos="42000">
                  <a:srgbClr val="000000"/>
                </a:gs>
              </a:gsLst>
              <a:lin ang="18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20" name="Shape 9">
              <a:extLst>
                <a:ext uri="{FF2B5EF4-FFF2-40B4-BE49-F238E27FC236}">
                  <a16:creationId xmlns:a16="http://schemas.microsoft.com/office/drawing/2014/main" id="{0AE3DAEF-EE08-43DD-A430-DA315306E664}"/>
                </a:ext>
              </a:extLst>
            </p:cNvPr>
            <p:cNvSpPr/>
            <p:nvPr/>
          </p:nvSpPr>
          <p:spPr>
            <a:xfrm>
              <a:off x="15354299" y="17487900"/>
              <a:ext cx="5862725" cy="18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21" name="Shape 10">
              <a:extLst>
                <a:ext uri="{FF2B5EF4-FFF2-40B4-BE49-F238E27FC236}">
                  <a16:creationId xmlns:a16="http://schemas.microsoft.com/office/drawing/2014/main" id="{4411C5EB-9F45-4C84-9B57-720CDCC38DC2}"/>
                </a:ext>
              </a:extLst>
            </p:cNvPr>
            <p:cNvSpPr/>
            <p:nvPr/>
          </p:nvSpPr>
          <p:spPr>
            <a:xfrm>
              <a:off x="15328899" y="15125700"/>
              <a:ext cx="5908375" cy="24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6000">
                  <a:srgbClr val="A4A7A8"/>
                </a:gs>
                <a:gs pos="0">
                  <a:srgbClr val="A4A7A8"/>
                </a:gs>
                <a:gs pos="34000">
                  <a:srgbClr val="F5F8FA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22" name="Shape 11">
              <a:extLst>
                <a:ext uri="{FF2B5EF4-FFF2-40B4-BE49-F238E27FC236}">
                  <a16:creationId xmlns:a16="http://schemas.microsoft.com/office/drawing/2014/main" id="{7CFFB2AC-6133-4D7C-A544-C72A6E3547E2}"/>
                </a:ext>
              </a:extLst>
            </p:cNvPr>
            <p:cNvSpPr/>
            <p:nvPr/>
          </p:nvSpPr>
          <p:spPr>
            <a:xfrm>
              <a:off x="15328899" y="15125700"/>
              <a:ext cx="5908375" cy="24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5000">
                  <a:srgbClr val="000000">
                    <a:alpha val="30000"/>
                  </a:srgbClr>
                </a:gs>
                <a:gs pos="36000">
                  <a:srgbClr val="FFFFFF">
                    <a:alpha val="0"/>
                  </a:srgbClr>
                </a:gs>
                <a:gs pos="95000">
                  <a:srgbClr val="FFFFFF">
                    <a:alpha val="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23" name="Shape 12">
              <a:extLst>
                <a:ext uri="{FF2B5EF4-FFF2-40B4-BE49-F238E27FC236}">
                  <a16:creationId xmlns:a16="http://schemas.microsoft.com/office/drawing/2014/main" id="{71695CF9-ABE4-42C3-A670-5023D2EB45D9}"/>
                </a:ext>
              </a:extLst>
            </p:cNvPr>
            <p:cNvSpPr/>
            <p:nvPr/>
          </p:nvSpPr>
          <p:spPr>
            <a:xfrm>
              <a:off x="15328900" y="17462500"/>
              <a:ext cx="5909232" cy="18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5" y="0"/>
                  </a:moveTo>
                  <a:lnTo>
                    <a:pt x="21512" y="0"/>
                  </a:lnTo>
                  <a:cubicBezTo>
                    <a:pt x="21487" y="4170"/>
                    <a:pt x="21268" y="8231"/>
                    <a:pt x="20567" y="9989"/>
                  </a:cubicBezTo>
                  <a:cubicBezTo>
                    <a:pt x="19268" y="13239"/>
                    <a:pt x="17335" y="12776"/>
                    <a:pt x="17335" y="12776"/>
                  </a:cubicBezTo>
                  <a:lnTo>
                    <a:pt x="12356" y="12776"/>
                  </a:lnTo>
                  <a:lnTo>
                    <a:pt x="9160" y="12776"/>
                  </a:lnTo>
                  <a:lnTo>
                    <a:pt x="4181" y="12776"/>
                  </a:lnTo>
                  <a:cubicBezTo>
                    <a:pt x="4181" y="12776"/>
                    <a:pt x="2248" y="13239"/>
                    <a:pt x="949" y="9989"/>
                  </a:cubicBezTo>
                  <a:cubicBezTo>
                    <a:pt x="248" y="8231"/>
                    <a:pt x="29" y="4170"/>
                    <a:pt x="4" y="0"/>
                  </a:cubicBezTo>
                  <a:lnTo>
                    <a:pt x="1" y="0"/>
                  </a:lnTo>
                  <a:cubicBezTo>
                    <a:pt x="1" y="0"/>
                    <a:pt x="-42" y="10806"/>
                    <a:pt x="328" y="15335"/>
                  </a:cubicBezTo>
                  <a:cubicBezTo>
                    <a:pt x="699" y="19864"/>
                    <a:pt x="2096" y="21600"/>
                    <a:pt x="2974" y="21600"/>
                  </a:cubicBezTo>
                  <a:cubicBezTo>
                    <a:pt x="3491" y="21600"/>
                    <a:pt x="6649" y="21600"/>
                    <a:pt x="9160" y="21600"/>
                  </a:cubicBezTo>
                  <a:cubicBezTo>
                    <a:pt x="10916" y="21600"/>
                    <a:pt x="12356" y="21600"/>
                    <a:pt x="12356" y="21600"/>
                  </a:cubicBezTo>
                  <a:cubicBezTo>
                    <a:pt x="14867" y="21600"/>
                    <a:pt x="18025" y="21600"/>
                    <a:pt x="18542" y="21600"/>
                  </a:cubicBezTo>
                  <a:cubicBezTo>
                    <a:pt x="19420" y="21600"/>
                    <a:pt x="20817" y="19864"/>
                    <a:pt x="21188" y="15335"/>
                  </a:cubicBezTo>
                  <a:cubicBezTo>
                    <a:pt x="21558" y="10806"/>
                    <a:pt x="21515" y="0"/>
                    <a:pt x="21515" y="0"/>
                  </a:cubicBezTo>
                  <a:close/>
                </a:path>
              </a:pathLst>
            </a:custGeom>
            <a:gradFill>
              <a:gsLst>
                <a:gs pos="0">
                  <a:srgbClr val="6A6A6A"/>
                </a:gs>
                <a:gs pos="87000">
                  <a:srgbClr val="F5F8FA"/>
                </a:gs>
                <a:gs pos="13000">
                  <a:srgbClr val="F5F8FA"/>
                </a:gs>
                <a:gs pos="100000">
                  <a:srgbClr val="6A6A6A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24" name="Shape 13">
              <a:extLst>
                <a:ext uri="{FF2B5EF4-FFF2-40B4-BE49-F238E27FC236}">
                  <a16:creationId xmlns:a16="http://schemas.microsoft.com/office/drawing/2014/main" id="{02912281-BEDF-47D7-829E-B8F4994D5D00}"/>
                </a:ext>
              </a:extLst>
            </p:cNvPr>
            <p:cNvSpPr/>
            <p:nvPr/>
          </p:nvSpPr>
          <p:spPr>
            <a:xfrm>
              <a:off x="15328900" y="16014700"/>
              <a:ext cx="2250215" cy="155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 flip="none" rotWithShape="1">
              <a:gsLst>
                <a:gs pos="94000">
                  <a:srgbClr val="F5F8FA"/>
                </a:gs>
                <a:gs pos="35000">
                  <a:srgbClr val="FFFFFF">
                    <a:alpha val="0"/>
                  </a:srgbClr>
                </a:gs>
              </a:gsLst>
              <a:lin ang="9000000" scaled="0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25" name="Shape 14">
              <a:extLst>
                <a:ext uri="{FF2B5EF4-FFF2-40B4-BE49-F238E27FC236}">
                  <a16:creationId xmlns:a16="http://schemas.microsoft.com/office/drawing/2014/main" id="{311179D8-A919-499F-99C2-15A7714FA74D}"/>
                </a:ext>
              </a:extLst>
            </p:cNvPr>
            <p:cNvSpPr/>
            <p:nvPr/>
          </p:nvSpPr>
          <p:spPr>
            <a:xfrm>
              <a:off x="18986500" y="16014700"/>
              <a:ext cx="2250216" cy="155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rgbClr val="EEEFF1">
                    <a:alpha val="0"/>
                  </a:srgbClr>
                </a:gs>
                <a:gs pos="21000">
                  <a:srgbClr val="F5F8FA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26" name="Shape 15">
              <a:extLst>
                <a:ext uri="{FF2B5EF4-FFF2-40B4-BE49-F238E27FC236}">
                  <a16:creationId xmlns:a16="http://schemas.microsoft.com/office/drawing/2014/main" id="{D2F3ABBA-0EB7-477A-9E75-A84F69413841}"/>
                </a:ext>
              </a:extLst>
            </p:cNvPr>
            <p:cNvSpPr/>
            <p:nvPr/>
          </p:nvSpPr>
          <p:spPr>
            <a:xfrm>
              <a:off x="17729200" y="2806700"/>
              <a:ext cx="9136050" cy="1040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58"/>
                  </a:moveTo>
                  <a:cubicBezTo>
                    <a:pt x="21600" y="518"/>
                    <a:pt x="21009" y="0"/>
                    <a:pt x="20281" y="0"/>
                  </a:cubicBezTo>
                  <a:lnTo>
                    <a:pt x="13897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1158"/>
                    <a:pt x="21600" y="115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0000"/>
                  </a:srgbClr>
                </a:gs>
                <a:gs pos="91000">
                  <a:srgbClr val="FFFFFF">
                    <a:alpha val="1500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27" name="Shape 16">
              <a:extLst>
                <a:ext uri="{FF2B5EF4-FFF2-40B4-BE49-F238E27FC236}">
                  <a16:creationId xmlns:a16="http://schemas.microsoft.com/office/drawing/2014/main" id="{8AE7D015-B13F-407C-BDBD-773F62923E0D}"/>
                </a:ext>
              </a:extLst>
            </p:cNvPr>
            <p:cNvSpPr/>
            <p:nvPr/>
          </p:nvSpPr>
          <p:spPr>
            <a:xfrm>
              <a:off x="9715500" y="13220700"/>
              <a:ext cx="17149658" cy="23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28" name="Shape 17">
              <a:extLst>
                <a:ext uri="{FF2B5EF4-FFF2-40B4-BE49-F238E27FC236}">
                  <a16:creationId xmlns:a16="http://schemas.microsoft.com/office/drawing/2014/main" id="{6149F363-3DAC-42A7-80C1-EDAB5E614E5C}"/>
                </a:ext>
              </a:extLst>
            </p:cNvPr>
            <p:cNvSpPr/>
            <p:nvPr/>
          </p:nvSpPr>
          <p:spPr>
            <a:xfrm>
              <a:off x="18173700" y="3009900"/>
              <a:ext cx="222432" cy="22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7" y="2883"/>
                  </a:moveTo>
                  <a:cubicBezTo>
                    <a:pt x="12953" y="-961"/>
                    <a:pt x="6723" y="-961"/>
                    <a:pt x="2882" y="2883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7" y="16797"/>
                  </a:cubicBezTo>
                  <a:cubicBezTo>
                    <a:pt x="20637" y="12953"/>
                    <a:pt x="20639" y="6723"/>
                    <a:pt x="16797" y="2883"/>
                  </a:cubicBezTo>
                  <a:close/>
                </a:path>
              </a:pathLst>
            </a:custGeom>
            <a:gradFill>
              <a:gsLst>
                <a:gs pos="28000">
                  <a:srgbClr val="666666"/>
                </a:gs>
                <a:gs pos="86000">
                  <a:srgbClr val="090909"/>
                </a:gs>
              </a:gsLst>
              <a:lin ang="3558017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29" name="Shape 18">
              <a:extLst>
                <a:ext uri="{FF2B5EF4-FFF2-40B4-BE49-F238E27FC236}">
                  <a16:creationId xmlns:a16="http://schemas.microsoft.com/office/drawing/2014/main" id="{47281796-C6E3-42CF-8820-0BA11D070A9D}"/>
                </a:ext>
              </a:extLst>
            </p:cNvPr>
            <p:cNvSpPr/>
            <p:nvPr/>
          </p:nvSpPr>
          <p:spPr>
            <a:xfrm>
              <a:off x="18199100" y="3035300"/>
              <a:ext cx="175264" cy="175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30000">
                  <a:srgbClr val="474747"/>
                </a:gs>
                <a:gs pos="70000">
                  <a:srgbClr val="060606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30" name="Shape 19">
              <a:extLst>
                <a:ext uri="{FF2B5EF4-FFF2-40B4-BE49-F238E27FC236}">
                  <a16:creationId xmlns:a16="http://schemas.microsoft.com/office/drawing/2014/main" id="{CCC3525A-8DBF-4169-B3FC-68A5CF7EFBEB}"/>
                </a:ext>
              </a:extLst>
            </p:cNvPr>
            <p:cNvSpPr/>
            <p:nvPr/>
          </p:nvSpPr>
          <p:spPr>
            <a:xfrm>
              <a:off x="18262600" y="3098800"/>
              <a:ext cx="43089" cy="4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</p:grpSp>
      <p:sp>
        <p:nvSpPr>
          <p:cNvPr id="31" name="Picture Placeholder 1">
            <a:extLst>
              <a:ext uri="{FF2B5EF4-FFF2-40B4-BE49-F238E27FC236}">
                <a16:creationId xmlns:a16="http://schemas.microsoft.com/office/drawing/2014/main" id="{58FD7CD0-8173-4518-ADF6-5ECAA8A074DF}"/>
              </a:ext>
            </a:extLst>
          </p:cNvPr>
          <p:cNvSpPr txBox="1">
            <a:spLocks/>
          </p:cNvSpPr>
          <p:nvPr/>
        </p:nvSpPr>
        <p:spPr>
          <a:xfrm>
            <a:off x="3396782" y="2545400"/>
            <a:ext cx="4013667" cy="230854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E033FEFA-48F9-429D-B2B2-E73570B51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713" y="4633190"/>
            <a:ext cx="1558060" cy="155806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855C5573-9F8D-430C-8618-FEFF403861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602" y="2834639"/>
            <a:ext cx="1441058" cy="252984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9372E03-30BB-4A83-AEAF-7A9F0FF0117A}"/>
              </a:ext>
            </a:extLst>
          </p:cNvPr>
          <p:cNvSpPr/>
          <p:nvPr/>
        </p:nvSpPr>
        <p:spPr>
          <a:xfrm>
            <a:off x="7891641" y="6191250"/>
            <a:ext cx="3132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200" dirty="0">
                <a:hlinkClick r:id="rId7"/>
              </a:rPr>
              <a:t>https://tiempodeimportacion.sunat.gob.pe/</a:t>
            </a:r>
            <a:endParaRPr lang="es-PE" sz="1200" dirty="0"/>
          </a:p>
        </p:txBody>
      </p:sp>
      <p:pic>
        <p:nvPicPr>
          <p:cNvPr id="33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6E58CB5B-1E29-4B80-A021-1C2BA033DB6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2" y="181369"/>
            <a:ext cx="1800000" cy="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>
            <a:extLst>
              <a:ext uri="{FF2B5EF4-FFF2-40B4-BE49-F238E27FC236}">
                <a16:creationId xmlns:a16="http://schemas.microsoft.com/office/drawing/2014/main" id="{E3665059-6AE4-4419-90CA-9AE58A7FDC76}"/>
              </a:ext>
            </a:extLst>
          </p:cNvPr>
          <p:cNvSpPr txBox="1"/>
          <p:nvPr/>
        </p:nvSpPr>
        <p:spPr>
          <a:xfrm>
            <a:off x="984988" y="370791"/>
            <a:ext cx="302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x-none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Resultados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 de </a:t>
            </a:r>
            <a:r>
              <a:rPr lang="x-none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Facilitación</a:t>
            </a:r>
            <a:endParaRPr kumimoji="0" lang="x-none" sz="3600" i="0" u="none" strike="noStrike" kern="1200" cap="none" spc="0" normalizeH="0" baseline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277FAEC-59D5-4706-9314-780323F4394E}"/>
              </a:ext>
            </a:extLst>
          </p:cNvPr>
          <p:cNvSpPr/>
          <p:nvPr/>
        </p:nvSpPr>
        <p:spPr>
          <a:xfrm>
            <a:off x="1117600" y="1744014"/>
            <a:ext cx="75919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F529C075-1238-436A-923C-6B5AA26B0F6C}"/>
              </a:ext>
            </a:extLst>
          </p:cNvPr>
          <p:cNvSpPr txBox="1"/>
          <p:nvPr/>
        </p:nvSpPr>
        <p:spPr>
          <a:xfrm>
            <a:off x="4734294" y="460110"/>
            <a:ext cx="4140000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300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defRPr>
            </a:lvl1pPr>
          </a:lstStyle>
          <a:p>
            <a:r>
              <a:rPr lang="x-none" dirty="0"/>
              <a:t>Programa</a:t>
            </a:r>
            <a:r>
              <a:rPr lang="en-US" dirty="0"/>
              <a:t> OEA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5FE1EF08-9415-4E7C-8602-B271ACDAE598}"/>
              </a:ext>
            </a:extLst>
          </p:cNvPr>
          <p:cNvGrpSpPr>
            <a:grpSpLocks noChangeAspect="1"/>
          </p:cNvGrpSpPr>
          <p:nvPr/>
        </p:nvGrpSpPr>
        <p:grpSpPr>
          <a:xfrm>
            <a:off x="696000" y="3670245"/>
            <a:ext cx="10800000" cy="2993396"/>
            <a:chOff x="1342611" y="5187015"/>
            <a:chExt cx="11520000" cy="3192955"/>
          </a:xfrm>
        </p:grpSpPr>
        <p:graphicFrame>
          <p:nvGraphicFramePr>
            <p:cNvPr id="36" name="3 Marcador de contenido">
              <a:extLst>
                <a:ext uri="{FF2B5EF4-FFF2-40B4-BE49-F238E27FC236}">
                  <a16:creationId xmlns:a16="http://schemas.microsoft.com/office/drawing/2014/main" id="{7B2E6EC5-1D7F-4C82-8BA6-4122F872C4F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05318783"/>
                </p:ext>
              </p:extLst>
            </p:nvPr>
          </p:nvGraphicFramePr>
          <p:xfrm>
            <a:off x="1342611" y="7544297"/>
            <a:ext cx="11520000" cy="8356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7" name="14 Llamada de flecha hacia abajo">
              <a:extLst>
                <a:ext uri="{FF2B5EF4-FFF2-40B4-BE49-F238E27FC236}">
                  <a16:creationId xmlns:a16="http://schemas.microsoft.com/office/drawing/2014/main" id="{7A367B2A-2C05-4770-9C7E-E1EEA2FF6928}"/>
                </a:ext>
              </a:extLst>
            </p:cNvPr>
            <p:cNvSpPr/>
            <p:nvPr/>
          </p:nvSpPr>
          <p:spPr>
            <a:xfrm>
              <a:off x="2830112" y="6485428"/>
              <a:ext cx="1214446" cy="1143008"/>
            </a:xfrm>
            <a:prstGeom prst="downArrowCallout">
              <a:avLst/>
            </a:prstGeom>
            <a:ln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r>
                <a:rPr kumimoji="0" lang="es-P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certificados</a:t>
              </a:r>
            </a:p>
          </p:txBody>
        </p:sp>
        <p:sp>
          <p:nvSpPr>
            <p:cNvPr id="38" name="16 Llamada de flecha hacia abajo">
              <a:extLst>
                <a:ext uri="{FF2B5EF4-FFF2-40B4-BE49-F238E27FC236}">
                  <a16:creationId xmlns:a16="http://schemas.microsoft.com/office/drawing/2014/main" id="{6EA66C79-51D3-4E0B-86DE-D3A270E67FF9}"/>
                </a:ext>
              </a:extLst>
            </p:cNvPr>
            <p:cNvSpPr/>
            <p:nvPr/>
          </p:nvSpPr>
          <p:spPr>
            <a:xfrm>
              <a:off x="5687632" y="6056800"/>
              <a:ext cx="1214446" cy="1571636"/>
            </a:xfrm>
            <a:prstGeom prst="downArrowCallou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</a:t>
              </a:r>
              <a:endPara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certificados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17 Llamada de flecha hacia abajo">
              <a:extLst>
                <a:ext uri="{FF2B5EF4-FFF2-40B4-BE49-F238E27FC236}">
                  <a16:creationId xmlns:a16="http://schemas.microsoft.com/office/drawing/2014/main" id="{0FEC1A5A-04F1-4EAA-9176-348D50F3F5AF}"/>
                </a:ext>
              </a:extLst>
            </p:cNvPr>
            <p:cNvSpPr/>
            <p:nvPr/>
          </p:nvSpPr>
          <p:spPr>
            <a:xfrm>
              <a:off x="4258872" y="6271114"/>
              <a:ext cx="1214446" cy="1357322"/>
            </a:xfrm>
            <a:prstGeom prst="downArrowCallout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</a:t>
              </a:r>
              <a:r>
                <a:rPr kumimoji="0" lang="es-P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certificados</a:t>
              </a:r>
            </a:p>
          </p:txBody>
        </p:sp>
        <p:sp>
          <p:nvSpPr>
            <p:cNvPr id="40" name="18 Llamada de flecha hacia abajo">
              <a:extLst>
                <a:ext uri="{FF2B5EF4-FFF2-40B4-BE49-F238E27FC236}">
                  <a16:creationId xmlns:a16="http://schemas.microsoft.com/office/drawing/2014/main" id="{614EB928-7345-4963-A81C-163528542CC8}"/>
                </a:ext>
              </a:extLst>
            </p:cNvPr>
            <p:cNvSpPr/>
            <p:nvPr/>
          </p:nvSpPr>
          <p:spPr>
            <a:xfrm>
              <a:off x="7040192" y="5771048"/>
              <a:ext cx="1285884" cy="1857388"/>
            </a:xfrm>
            <a:prstGeom prst="downArrowCallou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49</a:t>
              </a:r>
              <a:endPara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lvl="0" algn="ctr">
                <a:defRPr/>
              </a:pPr>
              <a:r>
                <a:rPr lang="es-PE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certificados</a:t>
              </a:r>
              <a:endPara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27 Llamada de flecha hacia abajo">
              <a:extLst>
                <a:ext uri="{FF2B5EF4-FFF2-40B4-BE49-F238E27FC236}">
                  <a16:creationId xmlns:a16="http://schemas.microsoft.com/office/drawing/2014/main" id="{B80484C1-A28A-4107-B609-12442683A4C7}"/>
                </a:ext>
              </a:extLst>
            </p:cNvPr>
            <p:cNvSpPr/>
            <p:nvPr/>
          </p:nvSpPr>
          <p:spPr>
            <a:xfrm>
              <a:off x="1380714" y="6785528"/>
              <a:ext cx="1285884" cy="857256"/>
            </a:xfrm>
            <a:prstGeom prst="downArrowCallou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Lanzamiento oficial OEA</a:t>
              </a:r>
            </a:p>
          </p:txBody>
        </p:sp>
        <p:sp>
          <p:nvSpPr>
            <p:cNvPr id="42" name="13 Llamada de flecha hacia abajo">
              <a:extLst>
                <a:ext uri="{FF2B5EF4-FFF2-40B4-BE49-F238E27FC236}">
                  <a16:creationId xmlns:a16="http://schemas.microsoft.com/office/drawing/2014/main" id="{75B0FCB0-3514-499F-9225-CD75E0F60D42}"/>
                </a:ext>
              </a:extLst>
            </p:cNvPr>
            <p:cNvSpPr/>
            <p:nvPr/>
          </p:nvSpPr>
          <p:spPr>
            <a:xfrm>
              <a:off x="8502582" y="5608409"/>
              <a:ext cx="1247885" cy="2016038"/>
            </a:xfrm>
            <a:prstGeom prst="downArrowCallout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64</a:t>
              </a:r>
            </a:p>
            <a:p>
              <a:pPr lvl="0" algn="ctr">
                <a:defRPr/>
              </a:pPr>
              <a:r>
                <a:rPr lang="es-PE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certificados</a:t>
              </a:r>
              <a:endPara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13 Llamada de flecha hacia abajo">
              <a:extLst>
                <a:ext uri="{FF2B5EF4-FFF2-40B4-BE49-F238E27FC236}">
                  <a16:creationId xmlns:a16="http://schemas.microsoft.com/office/drawing/2014/main" id="{50BC2F92-D555-4D7D-B495-BAC267D8F6B1}"/>
                </a:ext>
              </a:extLst>
            </p:cNvPr>
            <p:cNvSpPr/>
            <p:nvPr/>
          </p:nvSpPr>
          <p:spPr>
            <a:xfrm>
              <a:off x="9867534" y="5372138"/>
              <a:ext cx="1174679" cy="2256684"/>
            </a:xfrm>
            <a:prstGeom prst="downArrowCallou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101</a:t>
              </a:r>
            </a:p>
            <a:p>
              <a:pPr lvl="0" algn="ctr">
                <a:defRPr/>
              </a:pPr>
              <a:r>
                <a:rPr lang="es-PE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certificados</a:t>
              </a:r>
              <a:endPara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13 Llamada de flecha hacia abajo">
              <a:extLst>
                <a:ext uri="{FF2B5EF4-FFF2-40B4-BE49-F238E27FC236}">
                  <a16:creationId xmlns:a16="http://schemas.microsoft.com/office/drawing/2014/main" id="{5C1E2983-039C-4404-9D5B-FA7D2FB3A76F}"/>
                </a:ext>
              </a:extLst>
            </p:cNvPr>
            <p:cNvSpPr/>
            <p:nvPr/>
          </p:nvSpPr>
          <p:spPr>
            <a:xfrm>
              <a:off x="11107088" y="5187015"/>
              <a:ext cx="1638456" cy="2454507"/>
            </a:xfrm>
            <a:prstGeom prst="downArrow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certificados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A347515-FF4A-4C68-A823-985876F6C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215650"/>
              </p:ext>
            </p:extLst>
          </p:nvPr>
        </p:nvGraphicFramePr>
        <p:xfrm>
          <a:off x="1836769" y="1744014"/>
          <a:ext cx="9370243" cy="267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F13035EB-CBB5-402A-A8A8-D51726E43913}"/>
              </a:ext>
            </a:extLst>
          </p:cNvPr>
          <p:cNvGrpSpPr/>
          <p:nvPr/>
        </p:nvGrpSpPr>
        <p:grpSpPr>
          <a:xfrm>
            <a:off x="5338728" y="2103450"/>
            <a:ext cx="2394460" cy="646331"/>
            <a:chOff x="3139075" y="2206039"/>
            <a:chExt cx="2394460" cy="646331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4E175C01-B00D-49DF-9201-1454D65891A6}"/>
                </a:ext>
              </a:extLst>
            </p:cNvPr>
            <p:cNvSpPr/>
            <p:nvPr/>
          </p:nvSpPr>
          <p:spPr>
            <a:xfrm>
              <a:off x="3139075" y="2439205"/>
              <a:ext cx="180000" cy="180000"/>
            </a:xfrm>
            <a:prstGeom prst="ellipse">
              <a:avLst/>
            </a:prstGeom>
            <a:solidFill>
              <a:srgbClr val="3ABFC4"/>
            </a:solidFill>
            <a:ln>
              <a:solidFill>
                <a:srgbClr val="3ABF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ABD38DB-8E7D-439F-B9EC-00B89EC1B3B9}"/>
                </a:ext>
              </a:extLst>
            </p:cNvPr>
            <p:cNvSpPr txBox="1"/>
            <p:nvPr/>
          </p:nvSpPr>
          <p:spPr>
            <a:xfrm>
              <a:off x="3319075" y="2206039"/>
              <a:ext cx="2214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Participación de operadores OEA en el Comercio Exterior peruano</a:t>
              </a:r>
            </a:p>
          </p:txBody>
        </p:sp>
      </p:grpSp>
      <p:pic>
        <p:nvPicPr>
          <p:cNvPr id="19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6E58CB5B-1E29-4B80-A021-1C2BA033DB6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2" y="181369"/>
            <a:ext cx="1800000" cy="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6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9B978F36-3433-4BF5-B178-7EE43C44E405}"/>
              </a:ext>
            </a:extLst>
          </p:cNvPr>
          <p:cNvSpPr txBox="1"/>
          <p:nvPr/>
        </p:nvSpPr>
        <p:spPr>
          <a:xfrm>
            <a:off x="984988" y="370791"/>
            <a:ext cx="302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x-none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Resultados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 de </a:t>
            </a:r>
            <a:r>
              <a:rPr lang="x-none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Facilitación</a:t>
            </a:r>
            <a:endParaRPr kumimoji="0" lang="x-none" sz="3600" i="0" u="none" strike="noStrike" kern="1200" cap="none" spc="0" normalizeH="0" baseline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F5143A96-4A2D-4C5A-A9D2-C4C41E998395}"/>
              </a:ext>
            </a:extLst>
          </p:cNvPr>
          <p:cNvSpPr/>
          <p:nvPr/>
        </p:nvSpPr>
        <p:spPr>
          <a:xfrm>
            <a:off x="1117600" y="1744014"/>
            <a:ext cx="75919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915B0595-61D5-4D7B-A4CD-021D77A1D39B}"/>
              </a:ext>
            </a:extLst>
          </p:cNvPr>
          <p:cNvSpPr txBox="1"/>
          <p:nvPr/>
        </p:nvSpPr>
        <p:spPr>
          <a:xfrm>
            <a:off x="4734294" y="460110"/>
            <a:ext cx="4140000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300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Source Sans Pro" panose="020B0503030403020204" pitchFamily="34" charset="0"/>
              </a:defRPr>
            </a:lvl1pPr>
          </a:lstStyle>
          <a:p>
            <a:r>
              <a:rPr lang="x-none" dirty="0"/>
              <a:t>Programa</a:t>
            </a:r>
            <a:r>
              <a:rPr lang="en-US" dirty="0"/>
              <a:t> OEA</a:t>
            </a:r>
          </a:p>
        </p:txBody>
      </p:sp>
      <p:sp useBgFill="1">
        <p:nvSpPr>
          <p:cNvPr id="8" name="Hexagon 19">
            <a:extLst>
              <a:ext uri="{FF2B5EF4-FFF2-40B4-BE49-F238E27FC236}">
                <a16:creationId xmlns:a16="http://schemas.microsoft.com/office/drawing/2014/main" id="{7658ABEE-C4E7-48CD-A412-81E52E325D97}"/>
              </a:ext>
            </a:extLst>
          </p:cNvPr>
          <p:cNvSpPr/>
          <p:nvPr/>
        </p:nvSpPr>
        <p:spPr>
          <a:xfrm>
            <a:off x="6352969" y="3329663"/>
            <a:ext cx="1691640" cy="1547330"/>
          </a:xfrm>
          <a:prstGeom prst="hexagon">
            <a:avLst>
              <a:gd name="adj" fmla="val 22506"/>
              <a:gd name="vf" fmla="val 115470"/>
            </a:avLst>
          </a:prstGeom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 useBgFill="1">
        <p:nvSpPr>
          <p:cNvPr id="11" name="Hexagon 4">
            <a:extLst>
              <a:ext uri="{FF2B5EF4-FFF2-40B4-BE49-F238E27FC236}">
                <a16:creationId xmlns:a16="http://schemas.microsoft.com/office/drawing/2014/main" id="{64F68263-0C3D-4300-B74E-F5DFF5CF4C00}"/>
              </a:ext>
            </a:extLst>
          </p:cNvPr>
          <p:cNvSpPr/>
          <p:nvPr/>
        </p:nvSpPr>
        <p:spPr>
          <a:xfrm>
            <a:off x="4403511" y="3329663"/>
            <a:ext cx="1691640" cy="1547330"/>
          </a:xfrm>
          <a:prstGeom prst="hexagon">
            <a:avLst>
              <a:gd name="adj" fmla="val 22506"/>
              <a:gd name="vf" fmla="val 115470"/>
            </a:avLst>
          </a:prstGeom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C2883E88-D41A-4C09-83BF-E39357BE2926}"/>
              </a:ext>
            </a:extLst>
          </p:cNvPr>
          <p:cNvSpPr txBox="1"/>
          <p:nvPr/>
        </p:nvSpPr>
        <p:spPr>
          <a:xfrm>
            <a:off x="4587642" y="3971662"/>
            <a:ext cx="1359218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SUSCRITOS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74F23EA-12A9-47EC-A4CF-497094E9B36D}"/>
              </a:ext>
            </a:extLst>
          </p:cNvPr>
          <p:cNvSpPr txBox="1"/>
          <p:nvPr/>
        </p:nvSpPr>
        <p:spPr>
          <a:xfrm>
            <a:off x="6399630" y="3971662"/>
            <a:ext cx="1598323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EN PROCESO </a:t>
            </a:r>
          </a:p>
        </p:txBody>
      </p:sp>
      <p:cxnSp>
        <p:nvCxnSpPr>
          <p:cNvPr id="15" name="Elbow Connector 21">
            <a:extLst>
              <a:ext uri="{FF2B5EF4-FFF2-40B4-BE49-F238E27FC236}">
                <a16:creationId xmlns:a16="http://schemas.microsoft.com/office/drawing/2014/main" id="{51105D9F-23E0-4C9C-9A6C-38A112A0E3E0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3688333" y="2231956"/>
            <a:ext cx="715178" cy="1871373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23">
            <a:extLst>
              <a:ext uri="{FF2B5EF4-FFF2-40B4-BE49-F238E27FC236}">
                <a16:creationId xmlns:a16="http://schemas.microsoft.com/office/drawing/2014/main" id="{2CBFC306-C461-45BF-ABA7-9516D9FA759A}"/>
              </a:ext>
            </a:extLst>
          </p:cNvPr>
          <p:cNvCxnSpPr>
            <a:cxnSpLocks/>
            <a:stCxn id="11" idx="3"/>
          </p:cNvCxnSpPr>
          <p:nvPr/>
        </p:nvCxnSpPr>
        <p:spPr>
          <a:xfrm rot="10800000" flipV="1">
            <a:off x="3688333" y="4103328"/>
            <a:ext cx="715178" cy="93568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A64CFF25-59EF-40FB-AF8E-57974E99128C}"/>
              </a:ext>
            </a:extLst>
          </p:cNvPr>
          <p:cNvCxnSpPr>
            <a:cxnSpLocks/>
            <a:stCxn id="11" idx="3"/>
          </p:cNvCxnSpPr>
          <p:nvPr/>
        </p:nvCxnSpPr>
        <p:spPr>
          <a:xfrm rot="10800000" flipV="1">
            <a:off x="3688333" y="4103328"/>
            <a:ext cx="715178" cy="187137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29">
            <a:extLst>
              <a:ext uri="{FF2B5EF4-FFF2-40B4-BE49-F238E27FC236}">
                <a16:creationId xmlns:a16="http://schemas.microsoft.com/office/drawing/2014/main" id="{7EA10CA0-72C6-40E3-BE54-469FD97E0464}"/>
              </a:ext>
            </a:extLst>
          </p:cNvPr>
          <p:cNvCxnSpPr>
            <a:cxnSpLocks/>
            <a:stCxn id="11" idx="3"/>
          </p:cNvCxnSpPr>
          <p:nvPr/>
        </p:nvCxnSpPr>
        <p:spPr>
          <a:xfrm rot="10800000">
            <a:off x="3688333" y="3167642"/>
            <a:ext cx="715178" cy="9356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3814E277-ED45-428F-8F99-7267EC57A8B5}"/>
              </a:ext>
            </a:extLst>
          </p:cNvPr>
          <p:cNvCxnSpPr>
            <a:cxnSpLocks/>
            <a:stCxn id="11" idx="3"/>
          </p:cNvCxnSpPr>
          <p:nvPr/>
        </p:nvCxnSpPr>
        <p:spPr>
          <a:xfrm rot="10800000" flipV="1">
            <a:off x="3688333" y="4103328"/>
            <a:ext cx="715178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5">
            <a:extLst>
              <a:ext uri="{FF2B5EF4-FFF2-40B4-BE49-F238E27FC236}">
                <a16:creationId xmlns:a16="http://schemas.microsoft.com/office/drawing/2014/main" id="{A0169750-7394-4D67-BCF9-EFE2C20D0894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44610" y="1827211"/>
            <a:ext cx="727351" cy="231587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6">
            <a:extLst>
              <a:ext uri="{FF2B5EF4-FFF2-40B4-BE49-F238E27FC236}">
                <a16:creationId xmlns:a16="http://schemas.microsoft.com/office/drawing/2014/main" id="{7D35B537-8C55-46FF-A384-543A09B8B126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8044609" y="4103328"/>
            <a:ext cx="727351" cy="49118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7">
            <a:extLst>
              <a:ext uri="{FF2B5EF4-FFF2-40B4-BE49-F238E27FC236}">
                <a16:creationId xmlns:a16="http://schemas.microsoft.com/office/drawing/2014/main" id="{0B06513A-A0BD-4A4B-B5E4-14BBD3CA5D4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70050" y="4759237"/>
            <a:ext cx="1221529" cy="353829"/>
          </a:xfrm>
          <a:prstGeom prst="bentConnector3">
            <a:avLst>
              <a:gd name="adj1" fmla="val 97735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8">
            <a:extLst>
              <a:ext uri="{FF2B5EF4-FFF2-40B4-BE49-F238E27FC236}">
                <a16:creationId xmlns:a16="http://schemas.microsoft.com/office/drawing/2014/main" id="{DE3776A9-1325-4A2A-9FDE-A7CF154317AC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8044609" y="2723142"/>
            <a:ext cx="727351" cy="13801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47">
            <a:extLst>
              <a:ext uri="{FF2B5EF4-FFF2-40B4-BE49-F238E27FC236}">
                <a16:creationId xmlns:a16="http://schemas.microsoft.com/office/drawing/2014/main" id="{4F34D7D2-34AA-4488-8C2B-3DAF1662618B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44610" y="3645576"/>
            <a:ext cx="727351" cy="44449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87B5182D-69D4-4DE3-A706-84D3415405D0}"/>
              </a:ext>
            </a:extLst>
          </p:cNvPr>
          <p:cNvSpPr txBox="1">
            <a:spLocks/>
          </p:cNvSpPr>
          <p:nvPr/>
        </p:nvSpPr>
        <p:spPr>
          <a:xfrm>
            <a:off x="901069" y="2101983"/>
            <a:ext cx="2037519" cy="25994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x-none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Corea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del Sur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92DB3BB5-6550-4BCA-9D5D-D0A47908863F}"/>
              </a:ext>
            </a:extLst>
          </p:cNvPr>
          <p:cNvSpPr txBox="1">
            <a:spLocks/>
          </p:cNvSpPr>
          <p:nvPr/>
        </p:nvSpPr>
        <p:spPr>
          <a:xfrm>
            <a:off x="901069" y="3037669"/>
            <a:ext cx="2037519" cy="25994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Uruguay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2D4C5A-A1B9-4ADB-8189-39DDE84C7561}"/>
              </a:ext>
            </a:extLst>
          </p:cNvPr>
          <p:cNvSpPr txBox="1">
            <a:spLocks/>
          </p:cNvSpPr>
          <p:nvPr/>
        </p:nvSpPr>
        <p:spPr>
          <a:xfrm>
            <a:off x="901069" y="3987885"/>
            <a:ext cx="2037519" cy="25994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x-none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Alianza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del </a:t>
            </a:r>
            <a:r>
              <a:rPr lang="x-none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Pacífico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9F2B815-A0F3-4284-9059-47112D7BB026}"/>
              </a:ext>
            </a:extLst>
          </p:cNvPr>
          <p:cNvSpPr txBox="1">
            <a:spLocks/>
          </p:cNvSpPr>
          <p:nvPr/>
        </p:nvSpPr>
        <p:spPr>
          <a:xfrm>
            <a:off x="901069" y="4909042"/>
            <a:ext cx="2037519" cy="25994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x-none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Estados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Unidos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1BBC057E-AE9E-4039-80AC-3AE53064D22B}"/>
              </a:ext>
            </a:extLst>
          </p:cNvPr>
          <p:cNvSpPr txBox="1">
            <a:spLocks/>
          </p:cNvSpPr>
          <p:nvPr/>
        </p:nvSpPr>
        <p:spPr>
          <a:xfrm>
            <a:off x="901069" y="5844729"/>
            <a:ext cx="2037519" cy="25994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x-none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Comunidad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Andina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E33986CB-C6DE-401A-BABD-5896C1E4ACE6}"/>
              </a:ext>
            </a:extLst>
          </p:cNvPr>
          <p:cNvSpPr txBox="1">
            <a:spLocks/>
          </p:cNvSpPr>
          <p:nvPr/>
        </p:nvSpPr>
        <p:spPr>
          <a:xfrm>
            <a:off x="9531134" y="3377314"/>
            <a:ext cx="2037519" cy="49077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x-none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Alianza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del </a:t>
            </a:r>
            <a:r>
              <a:rPr lang="x-none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Pacífico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- Mercosur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86BC1809-6EA4-4A17-8685-B84CDE755D6C}"/>
              </a:ext>
            </a:extLst>
          </p:cNvPr>
          <p:cNvSpPr txBox="1">
            <a:spLocks/>
          </p:cNvSpPr>
          <p:nvPr/>
        </p:nvSpPr>
        <p:spPr>
          <a:xfrm>
            <a:off x="9531134" y="2530167"/>
            <a:ext cx="2037519" cy="25994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x-none" sz="1400" u="sng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Brasil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E71BBADD-7160-4AB1-9EA9-DD6CC90CB96B}"/>
              </a:ext>
            </a:extLst>
          </p:cNvPr>
          <p:cNvSpPr txBox="1">
            <a:spLocks/>
          </p:cNvSpPr>
          <p:nvPr/>
        </p:nvSpPr>
        <p:spPr>
          <a:xfrm>
            <a:off x="9531134" y="4424476"/>
            <a:ext cx="2037519" cy="25994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Costa Rica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CB357EB-ED67-4679-9BF8-EE731A3108AD}"/>
              </a:ext>
            </a:extLst>
          </p:cNvPr>
          <p:cNvSpPr txBox="1">
            <a:spLocks/>
          </p:cNvSpPr>
          <p:nvPr/>
        </p:nvSpPr>
        <p:spPr>
          <a:xfrm>
            <a:off x="9531134" y="5345633"/>
            <a:ext cx="2037519" cy="25994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Guatemala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B6314885-CBB8-43B6-BACC-1BF1E8E2B5E9}"/>
              </a:ext>
            </a:extLst>
          </p:cNvPr>
          <p:cNvSpPr txBox="1">
            <a:spLocks/>
          </p:cNvSpPr>
          <p:nvPr/>
        </p:nvSpPr>
        <p:spPr>
          <a:xfrm>
            <a:off x="9521157" y="1658837"/>
            <a:ext cx="2037519" cy="25994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x-none" sz="1400" u="sng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Canadá</a:t>
            </a:r>
          </a:p>
        </p:txBody>
      </p:sp>
      <p:pic>
        <p:nvPicPr>
          <p:cNvPr id="37" name="Picture 20" descr="http://www.worldometers.info/img/flags/small/tn_ks-flag.gif">
            <a:extLst>
              <a:ext uri="{FF2B5EF4-FFF2-40B4-BE49-F238E27FC236}">
                <a16:creationId xmlns:a16="http://schemas.microsoft.com/office/drawing/2014/main" id="{910535B4-C1CD-410A-B2A9-6DEE54659AB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333" y="2015954"/>
            <a:ext cx="612000" cy="432000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  <a:alpha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://www.worldometers.info/img/flags/small/tn_us-flag.gif">
            <a:extLst>
              <a:ext uri="{FF2B5EF4-FFF2-40B4-BE49-F238E27FC236}">
                <a16:creationId xmlns:a16="http://schemas.microsoft.com/office/drawing/2014/main" id="{638CBDBF-F8EE-4E70-A60F-DEF51016FD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6238" y="4823752"/>
            <a:ext cx="612000" cy="432000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  <a:alpha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4" descr="http://www.worldometers.info/img/flags/small/tn_uy-flag.gif">
            <a:extLst>
              <a:ext uri="{FF2B5EF4-FFF2-40B4-BE49-F238E27FC236}">
                <a16:creationId xmlns:a16="http://schemas.microsoft.com/office/drawing/2014/main" id="{C77FA324-8F7D-4932-A9A4-A798A8F5643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088" y="2945392"/>
            <a:ext cx="612000" cy="432000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  <a:alpha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n 3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B4829A5-3649-4120-9C51-EBB51947CF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1987" y="5711102"/>
            <a:ext cx="715635" cy="390653"/>
          </a:xfrm>
          <a:prstGeom prst="rect">
            <a:avLst/>
          </a:prstGeom>
        </p:spPr>
      </p:pic>
      <p:pic>
        <p:nvPicPr>
          <p:cNvPr id="41" name="Imagen 4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D47C012-CFD5-4807-98AB-130F1FC26D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1448" y="3716706"/>
            <a:ext cx="656640" cy="750753"/>
          </a:xfrm>
          <a:prstGeom prst="rect">
            <a:avLst/>
          </a:prstGeom>
        </p:spPr>
      </p:pic>
      <p:pic>
        <p:nvPicPr>
          <p:cNvPr id="42" name="Picture 4" descr="File:Flag of Canada.svg">
            <a:extLst>
              <a:ext uri="{FF2B5EF4-FFF2-40B4-BE49-F238E27FC236}">
                <a16:creationId xmlns:a16="http://schemas.microsoft.com/office/drawing/2014/main" id="{95D3C0A1-B514-40A9-8DAA-05896EE00C42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1960" y="1571120"/>
            <a:ext cx="612000" cy="432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brasil-bandera-200px">
            <a:extLst>
              <a:ext uri="{FF2B5EF4-FFF2-40B4-BE49-F238E27FC236}">
                <a16:creationId xmlns:a16="http://schemas.microsoft.com/office/drawing/2014/main" id="{A68908AB-770B-4E12-9A6F-4896CB9AF4D9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3748" y="2460260"/>
            <a:ext cx="612000" cy="432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andera de Costa Rica">
            <a:extLst>
              <a:ext uri="{FF2B5EF4-FFF2-40B4-BE49-F238E27FC236}">
                <a16:creationId xmlns:a16="http://schemas.microsoft.com/office/drawing/2014/main" id="{34A0E441-2802-4A1A-BFCB-D7F8A72E03F4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1937" y="4338447"/>
            <a:ext cx="61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Bandera de Guatemala">
            <a:extLst>
              <a:ext uri="{FF2B5EF4-FFF2-40B4-BE49-F238E27FC236}">
                <a16:creationId xmlns:a16="http://schemas.microsoft.com/office/drawing/2014/main" id="{24BB02A8-87AC-4A3A-B03B-F58FB5CEA8D5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3748" y="5252863"/>
            <a:ext cx="61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Resultado de imagen para mercosur">
            <a:extLst>
              <a:ext uri="{FF2B5EF4-FFF2-40B4-BE49-F238E27FC236}">
                <a16:creationId xmlns:a16="http://schemas.microsoft.com/office/drawing/2014/main" id="{0B3A41E2-1890-4A5A-AC44-735286734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9085" y="3364012"/>
            <a:ext cx="612000" cy="47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6E58CB5B-1E29-4B80-A021-1C2BA033DB6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2" y="181369"/>
            <a:ext cx="1800000" cy="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067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2017-Blue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066DCA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Custom 2">
      <a:majorFont>
        <a:latin typeface="Montserrat Semi 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5300</TotalTime>
  <Words>469</Words>
  <Application>Microsoft Office PowerPoint</Application>
  <PresentationFormat>Panorámica</PresentationFormat>
  <Paragraphs>207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9" baseType="lpstr">
      <vt:lpstr>Abel</vt:lpstr>
      <vt:lpstr>Arial</vt:lpstr>
      <vt:lpstr>Barlow Light</vt:lpstr>
      <vt:lpstr>Calibri</vt:lpstr>
      <vt:lpstr>Helvetica Light</vt:lpstr>
      <vt:lpstr>Lato</vt:lpstr>
      <vt:lpstr>Lato Light</vt:lpstr>
      <vt:lpstr>Montserrat Semi Bold</vt:lpstr>
      <vt:lpstr>Open Sans Light</vt:lpstr>
      <vt:lpstr>Poppins</vt:lpstr>
      <vt:lpstr>Raleway</vt:lpstr>
      <vt:lpstr>Titillium</vt:lpstr>
      <vt:lpstr>Univers 57 Condensed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JEE</dc:creator>
  <cp:lastModifiedBy>AL14017 - JARA CARRASCO. Cristina</cp:lastModifiedBy>
  <cp:revision>860</cp:revision>
  <dcterms:created xsi:type="dcterms:W3CDTF">2018-08-06T03:15:25Z</dcterms:created>
  <dcterms:modified xsi:type="dcterms:W3CDTF">2020-02-13T13:00:16Z</dcterms:modified>
</cp:coreProperties>
</file>